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67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90" d="100"/>
          <a:sy n="90" d="100"/>
        </p:scale>
        <p:origin x="-1602" y="-2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2013/10/16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2013/10/16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2013/10/16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2013/10/16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835696" y="908720"/>
            <a:ext cx="5308918" cy="5154696"/>
            <a:chOff x="1143000" y="184150"/>
            <a:chExt cx="6400800" cy="6214860"/>
          </a:xfrm>
        </p:grpSpPr>
        <p:grpSp>
          <p:nvGrpSpPr>
            <p:cNvPr id="293" name="Group 91"/>
            <p:cNvGrpSpPr>
              <a:grpSpLocks/>
            </p:cNvGrpSpPr>
            <p:nvPr/>
          </p:nvGrpSpPr>
          <p:grpSpPr bwMode="auto">
            <a:xfrm>
              <a:off x="1692275" y="1219200"/>
              <a:ext cx="5851525" cy="5173459"/>
              <a:chOff x="1402650" y="1224822"/>
              <a:chExt cx="5851453" cy="5173632"/>
            </a:xfrm>
          </p:grpSpPr>
          <p:sp>
            <p:nvSpPr>
              <p:cNvPr id="294" name="TextBox 293"/>
              <p:cNvSpPr txBox="1"/>
              <p:nvPr/>
            </p:nvSpPr>
            <p:spPr>
              <a:xfrm>
                <a:off x="3275877" y="1978910"/>
                <a:ext cx="2136749" cy="379223"/>
              </a:xfrm>
              <a:prstGeom prst="rect">
                <a:avLst/>
              </a:prstGeom>
              <a:gradFill flip="none" rotWithShape="1">
                <a:gsLst>
                  <a:gs pos="0">
                    <a:sysClr val="window" lastClr="FFFFFF">
                      <a:lumMod val="65000"/>
                    </a:sysClr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16200000" scaled="0"/>
                <a:tileRect/>
              </a:gradFill>
              <a:ln>
                <a:solidFill>
                  <a:sysClr val="window" lastClr="FFFFFF">
                    <a:lumMod val="65000"/>
                  </a:sysClr>
                </a:solidFill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400" b="1" kern="0" smtClean="0">
                  <a:solidFill>
                    <a:srgbClr val="FFFFFF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295" name="TextBox 294"/>
              <p:cNvSpPr txBox="1"/>
              <p:nvPr/>
            </p:nvSpPr>
            <p:spPr>
              <a:xfrm>
                <a:off x="2339263" y="4020505"/>
                <a:ext cx="3987751" cy="379223"/>
              </a:xfrm>
              <a:prstGeom prst="rect">
                <a:avLst/>
              </a:prstGeom>
              <a:gradFill flip="none" rotWithShape="1">
                <a:gsLst>
                  <a:gs pos="0">
                    <a:sysClr val="window" lastClr="FFFFFF">
                      <a:lumMod val="65000"/>
                    </a:sysClr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16200000" scaled="0"/>
                <a:tileRect/>
              </a:gradFill>
              <a:ln>
                <a:solidFill>
                  <a:sysClr val="window" lastClr="FFFFFF">
                    <a:lumMod val="65000"/>
                  </a:sysClr>
                </a:solidFill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400" b="1" kern="0" smtClean="0">
                  <a:solidFill>
                    <a:srgbClr val="FFFFFF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296" name="TextBox 295"/>
              <p:cNvSpPr txBox="1"/>
              <p:nvPr/>
            </p:nvSpPr>
            <p:spPr>
              <a:xfrm>
                <a:off x="1856669" y="5028599"/>
                <a:ext cx="4924364" cy="379223"/>
              </a:xfrm>
              <a:prstGeom prst="rect">
                <a:avLst/>
              </a:prstGeom>
              <a:gradFill flip="none" rotWithShape="1">
                <a:gsLst>
                  <a:gs pos="0">
                    <a:sysClr val="window" lastClr="FFFFFF">
                      <a:lumMod val="65000"/>
                    </a:sysClr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16200000" scaled="0"/>
                <a:tileRect/>
              </a:gradFill>
              <a:ln>
                <a:solidFill>
                  <a:sysClr val="window" lastClr="FFFFFF">
                    <a:lumMod val="65000"/>
                  </a:sysClr>
                </a:solidFill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400" b="1" kern="0" smtClean="0">
                  <a:solidFill>
                    <a:srgbClr val="FFFFFF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297" name="TextBox 296"/>
              <p:cNvSpPr txBox="1"/>
              <p:nvPr/>
            </p:nvSpPr>
            <p:spPr>
              <a:xfrm>
                <a:off x="1402650" y="6019231"/>
                <a:ext cx="5851453" cy="379223"/>
              </a:xfrm>
              <a:prstGeom prst="rect">
                <a:avLst/>
              </a:prstGeom>
              <a:gradFill flip="none" rotWithShape="1">
                <a:gsLst>
                  <a:gs pos="0">
                    <a:sysClr val="window" lastClr="FFFFFF">
                      <a:lumMod val="65000"/>
                    </a:sysClr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16200000" scaled="0"/>
                <a:tileRect/>
              </a:gradFill>
              <a:ln>
                <a:solidFill>
                  <a:sysClr val="window" lastClr="FFFFFF">
                    <a:lumMod val="65000"/>
                  </a:sysClr>
                </a:solidFill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400" b="1" kern="0" smtClean="0">
                  <a:solidFill>
                    <a:srgbClr val="FFFFFF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298" name="Isosceles Triangle 85"/>
              <p:cNvSpPr/>
              <p:nvPr/>
            </p:nvSpPr>
            <p:spPr>
              <a:xfrm>
                <a:off x="3275877" y="1224822"/>
                <a:ext cx="2136749" cy="755675"/>
              </a:xfrm>
              <a:prstGeom prst="triangle">
                <a:avLst/>
              </a:prstGeom>
              <a:gradFill rotWithShape="1">
                <a:gsLst>
                  <a:gs pos="0">
                    <a:sysClr val="window" lastClr="FFFFFF">
                      <a:lumMod val="50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16200000" scaled="0"/>
              </a:gradFill>
              <a:ln w="9525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400" kern="0" smtClean="0">
                  <a:solidFill>
                    <a:srgbClr val="FFFFFF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299" name="Trapezoid 86"/>
              <p:cNvSpPr/>
              <p:nvPr/>
            </p:nvSpPr>
            <p:spPr>
              <a:xfrm>
                <a:off x="2815508" y="2348809"/>
                <a:ext cx="3065425" cy="639784"/>
              </a:xfrm>
              <a:prstGeom prst="trapezoid">
                <a:avLst>
                  <a:gd name="adj" fmla="val 73472"/>
                </a:avLst>
              </a:prstGeom>
              <a:gradFill rotWithShape="1">
                <a:gsLst>
                  <a:gs pos="0">
                    <a:sysClr val="window" lastClr="FFFFFF">
                      <a:lumMod val="50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16200000" scaled="0"/>
              </a:gradFill>
              <a:ln w="9525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400" kern="0">
                  <a:solidFill>
                    <a:srgbClr val="FFFFFF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300" name="Trapezoid 87"/>
              <p:cNvSpPr/>
              <p:nvPr/>
            </p:nvSpPr>
            <p:spPr>
              <a:xfrm>
                <a:off x="2339263" y="3369606"/>
                <a:ext cx="3998864" cy="638196"/>
              </a:xfrm>
              <a:prstGeom prst="trapezoid">
                <a:avLst>
                  <a:gd name="adj" fmla="val 73472"/>
                </a:avLst>
              </a:prstGeom>
              <a:gradFill rotWithShape="1">
                <a:gsLst>
                  <a:gs pos="0">
                    <a:sysClr val="window" lastClr="FFFFFF">
                      <a:lumMod val="50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16200000" scaled="0"/>
              </a:gradFill>
              <a:ln w="9525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400" kern="0">
                  <a:solidFill>
                    <a:srgbClr val="FFFFFF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301" name="Trapezoid 88"/>
              <p:cNvSpPr/>
              <p:nvPr/>
            </p:nvSpPr>
            <p:spPr>
              <a:xfrm>
                <a:off x="1856669" y="4388815"/>
                <a:ext cx="4938652" cy="639783"/>
              </a:xfrm>
              <a:prstGeom prst="trapezoid">
                <a:avLst>
                  <a:gd name="adj" fmla="val 73472"/>
                </a:avLst>
              </a:prstGeom>
              <a:gradFill rotWithShape="1">
                <a:gsLst>
                  <a:gs pos="0">
                    <a:sysClr val="window" lastClr="FFFFFF">
                      <a:lumMod val="50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16200000" scaled="0"/>
              </a:gradFill>
              <a:ln w="9525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400" kern="0">
                  <a:solidFill>
                    <a:srgbClr val="FFFFFF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302" name="Trapezoid 89"/>
              <p:cNvSpPr/>
              <p:nvPr/>
            </p:nvSpPr>
            <p:spPr>
              <a:xfrm>
                <a:off x="1402650" y="5368335"/>
                <a:ext cx="5851453" cy="639784"/>
              </a:xfrm>
              <a:prstGeom prst="trapezoid">
                <a:avLst>
                  <a:gd name="adj" fmla="val 73472"/>
                </a:avLst>
              </a:prstGeom>
              <a:gradFill rotWithShape="1">
                <a:gsLst>
                  <a:gs pos="0">
                    <a:sysClr val="window" lastClr="FFFFFF">
                      <a:lumMod val="50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16200000" scaled="0"/>
              </a:gradFill>
              <a:ln w="9525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400" kern="0">
                  <a:solidFill>
                    <a:srgbClr val="FFFFFF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303" name="TextBox 302"/>
              <p:cNvSpPr txBox="1"/>
              <p:nvPr/>
            </p:nvSpPr>
            <p:spPr>
              <a:xfrm>
                <a:off x="2815508" y="2999706"/>
                <a:ext cx="3065425" cy="379223"/>
              </a:xfrm>
              <a:prstGeom prst="rect">
                <a:avLst/>
              </a:prstGeom>
              <a:gradFill flip="none" rotWithShape="1">
                <a:gsLst>
                  <a:gs pos="0">
                    <a:sysClr val="window" lastClr="FFFFFF">
                      <a:lumMod val="65000"/>
                    </a:sysClr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16200000" scaled="0"/>
                <a:tileRect/>
              </a:gradFill>
              <a:ln>
                <a:solidFill>
                  <a:sysClr val="window" lastClr="FFFFFF">
                    <a:lumMod val="65000"/>
                  </a:sysClr>
                </a:solidFill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400" b="1" kern="0" smtClean="0">
                  <a:solidFill>
                    <a:srgbClr val="FFFFFF"/>
                  </a:solidFill>
                  <a:latin typeface="微软雅黑"/>
                  <a:ea typeface="微软雅黑"/>
                </a:endParaRPr>
              </a:p>
            </p:txBody>
          </p:sp>
        </p:grpSp>
        <p:sp>
          <p:nvSpPr>
            <p:cNvPr id="304" name="TextBox 63"/>
            <p:cNvSpPr txBox="1">
              <a:spLocks noChangeArrowheads="1"/>
            </p:cNvSpPr>
            <p:nvPr/>
          </p:nvSpPr>
          <p:spPr bwMode="auto">
            <a:xfrm>
              <a:off x="3971925" y="1979613"/>
              <a:ext cx="1350963" cy="379210"/>
            </a:xfrm>
            <a:prstGeom prst="rect">
              <a:avLst/>
            </a:prstGeom>
            <a:gradFill rotWithShape="1">
              <a:gsLst>
                <a:gs pos="0">
                  <a:srgbClr val="FF0000"/>
                </a:gs>
                <a:gs pos="100000">
                  <a:srgbClr val="800000"/>
                </a:gs>
              </a:gsLst>
              <a:lin ang="5400000"/>
            </a:gradFill>
            <a:ln w="9525">
              <a:solidFill>
                <a:srgbClr val="80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b="1" kern="0" smtClean="0">
                  <a:solidFill>
                    <a:srgbClr val="FFFFFF"/>
                  </a:solidFill>
                  <a:latin typeface="微软雅黑"/>
                  <a:ea typeface="微软雅黑"/>
                </a:rPr>
                <a:t>Values</a:t>
              </a:r>
            </a:p>
          </p:txBody>
        </p:sp>
        <p:sp>
          <p:nvSpPr>
            <p:cNvPr id="305" name="TextBox 65"/>
            <p:cNvSpPr txBox="1">
              <a:spLocks noChangeArrowheads="1"/>
            </p:cNvSpPr>
            <p:nvPr/>
          </p:nvSpPr>
          <p:spPr bwMode="auto">
            <a:xfrm>
              <a:off x="3043238" y="4019550"/>
              <a:ext cx="3203574" cy="379210"/>
            </a:xfrm>
            <a:prstGeom prst="rect">
              <a:avLst/>
            </a:prstGeom>
            <a:gradFill rotWithShape="1">
              <a:gsLst>
                <a:gs pos="0">
                  <a:srgbClr val="FF0000"/>
                </a:gs>
                <a:gs pos="100000">
                  <a:srgbClr val="800000"/>
                </a:gs>
              </a:gsLst>
              <a:lin ang="5400000"/>
            </a:gradFill>
            <a:ln w="9525">
              <a:solidFill>
                <a:srgbClr val="80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b="1" kern="0" smtClean="0">
                  <a:solidFill>
                    <a:srgbClr val="FFFFFF"/>
                  </a:solidFill>
                  <a:latin typeface="微软雅黑"/>
                  <a:ea typeface="微软雅黑"/>
                </a:rPr>
                <a:t>Mission</a:t>
              </a:r>
            </a:p>
          </p:txBody>
        </p:sp>
        <p:sp>
          <p:nvSpPr>
            <p:cNvPr id="306" name="TextBox 66"/>
            <p:cNvSpPr txBox="1">
              <a:spLocks noChangeArrowheads="1"/>
            </p:cNvSpPr>
            <p:nvPr/>
          </p:nvSpPr>
          <p:spPr bwMode="auto">
            <a:xfrm>
              <a:off x="2614613" y="5029200"/>
              <a:ext cx="4090987" cy="379210"/>
            </a:xfrm>
            <a:prstGeom prst="rect">
              <a:avLst/>
            </a:prstGeom>
            <a:gradFill rotWithShape="1">
              <a:gsLst>
                <a:gs pos="0">
                  <a:srgbClr val="FF0000"/>
                </a:gs>
                <a:gs pos="100000">
                  <a:srgbClr val="800000"/>
                </a:gs>
              </a:gsLst>
              <a:lin ang="5400000"/>
            </a:gradFill>
            <a:ln w="9525">
              <a:solidFill>
                <a:srgbClr val="80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b="1" kern="0" smtClean="0">
                  <a:solidFill>
                    <a:srgbClr val="FFFFFF"/>
                  </a:solidFill>
                  <a:latin typeface="微软雅黑"/>
                  <a:ea typeface="微软雅黑"/>
                </a:rPr>
                <a:t>Strategic goals</a:t>
              </a:r>
            </a:p>
          </p:txBody>
        </p:sp>
        <p:sp>
          <p:nvSpPr>
            <p:cNvPr id="307" name="TextBox 68"/>
            <p:cNvSpPr txBox="1">
              <a:spLocks noChangeArrowheads="1"/>
            </p:cNvSpPr>
            <p:nvPr/>
          </p:nvSpPr>
          <p:spPr bwMode="auto">
            <a:xfrm>
              <a:off x="2171700" y="6019800"/>
              <a:ext cx="4992688" cy="379210"/>
            </a:xfrm>
            <a:prstGeom prst="rect">
              <a:avLst/>
            </a:prstGeom>
            <a:gradFill rotWithShape="1">
              <a:gsLst>
                <a:gs pos="0">
                  <a:srgbClr val="FF0000"/>
                </a:gs>
                <a:gs pos="100000">
                  <a:srgbClr val="800000"/>
                </a:gs>
              </a:gsLst>
              <a:lin ang="5400000"/>
            </a:gradFill>
            <a:ln w="9525">
              <a:solidFill>
                <a:srgbClr val="80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b="1" kern="0" smtClean="0">
                  <a:solidFill>
                    <a:srgbClr val="FFFFFF"/>
                  </a:solidFill>
                  <a:latin typeface="微软雅黑"/>
                  <a:ea typeface="微软雅黑"/>
                </a:rPr>
                <a:t>Tactics</a:t>
              </a:r>
            </a:p>
          </p:txBody>
        </p:sp>
        <p:sp>
          <p:nvSpPr>
            <p:cNvPr id="308" name="Rectangle 74"/>
            <p:cNvSpPr/>
            <p:nvPr/>
          </p:nvSpPr>
          <p:spPr>
            <a:xfrm>
              <a:off x="3505200" y="2987675"/>
              <a:ext cx="2286000" cy="381000"/>
            </a:xfrm>
            <a:prstGeom prst="rect">
              <a:avLst/>
            </a:prstGeom>
            <a:gradFill rotWithShape="1">
              <a:gsLst>
                <a:gs pos="0">
                  <a:srgbClr val="4F81BD">
                    <a:tint val="100000"/>
                    <a:shade val="100000"/>
                    <a:satMod val="130000"/>
                  </a:srgbClr>
                </a:gs>
                <a:gs pos="100000">
                  <a:srgbClr val="4F81BD">
                    <a:tint val="50000"/>
                    <a:shade val="100000"/>
                    <a:satMod val="350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400" kern="0" smtClean="0">
                <a:solidFill>
                  <a:srgbClr val="FFFFFF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09" name="Isosceles Triangle 59"/>
            <p:cNvSpPr/>
            <p:nvPr/>
          </p:nvSpPr>
          <p:spPr>
            <a:xfrm>
              <a:off x="3983038" y="1225550"/>
              <a:ext cx="1339850" cy="755650"/>
            </a:xfrm>
            <a:prstGeom prst="triangle">
              <a:avLst/>
            </a:prstGeom>
            <a:gradFill rotWithShape="1">
              <a:gsLst>
                <a:gs pos="0">
                  <a:srgbClr val="800000"/>
                </a:gs>
                <a:gs pos="100000">
                  <a:srgbClr val="FF0000"/>
                </a:gs>
              </a:gsLst>
              <a:lin ang="16200000" scaled="0"/>
            </a:gradFill>
            <a:ln w="9525" cap="flat" cmpd="sng" algn="ctr">
              <a:solidFill>
                <a:srgbClr val="800000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400" kern="0" smtClean="0">
                <a:solidFill>
                  <a:srgbClr val="FFFFFF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10" name="Trapezoid 60"/>
            <p:cNvSpPr/>
            <p:nvPr/>
          </p:nvSpPr>
          <p:spPr>
            <a:xfrm>
              <a:off x="3505200" y="2347913"/>
              <a:ext cx="2286000" cy="639762"/>
            </a:xfrm>
            <a:prstGeom prst="trapezoid">
              <a:avLst>
                <a:gd name="adj" fmla="val 73472"/>
              </a:avLst>
            </a:prstGeom>
            <a:gradFill rotWithShape="1">
              <a:gsLst>
                <a:gs pos="0">
                  <a:srgbClr val="800000"/>
                </a:gs>
                <a:gs pos="100000">
                  <a:srgbClr val="FF0000"/>
                </a:gs>
              </a:gsLst>
              <a:lin ang="16200000" scaled="0"/>
            </a:gradFill>
            <a:ln w="9525" cap="flat" cmpd="sng" algn="ctr">
              <a:solidFill>
                <a:srgbClr val="800000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00" kern="0">
                <a:solidFill>
                  <a:srgbClr val="FFFFFF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11" name="Trapezoid 61"/>
            <p:cNvSpPr/>
            <p:nvPr/>
          </p:nvSpPr>
          <p:spPr>
            <a:xfrm>
              <a:off x="3043238" y="3368675"/>
              <a:ext cx="3203575" cy="639763"/>
            </a:xfrm>
            <a:prstGeom prst="trapezoid">
              <a:avLst>
                <a:gd name="adj" fmla="val 73472"/>
              </a:avLst>
            </a:prstGeom>
            <a:gradFill rotWithShape="1">
              <a:gsLst>
                <a:gs pos="0">
                  <a:srgbClr val="800000"/>
                </a:gs>
                <a:gs pos="100000">
                  <a:srgbClr val="FF0000"/>
                </a:gs>
              </a:gsLst>
              <a:lin ang="16200000" scaled="0"/>
            </a:gradFill>
            <a:ln w="9525" cap="flat" cmpd="sng" algn="ctr">
              <a:solidFill>
                <a:srgbClr val="800000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00" kern="0">
                <a:solidFill>
                  <a:srgbClr val="FFFFFF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12" name="Trapezoid 62"/>
            <p:cNvSpPr/>
            <p:nvPr/>
          </p:nvSpPr>
          <p:spPr>
            <a:xfrm>
              <a:off x="2614613" y="4389438"/>
              <a:ext cx="4090987" cy="639762"/>
            </a:xfrm>
            <a:prstGeom prst="trapezoid">
              <a:avLst>
                <a:gd name="adj" fmla="val 69501"/>
              </a:avLst>
            </a:prstGeom>
            <a:gradFill rotWithShape="1">
              <a:gsLst>
                <a:gs pos="0">
                  <a:srgbClr val="800000"/>
                </a:gs>
                <a:gs pos="100000">
                  <a:srgbClr val="FF0000"/>
                </a:gs>
              </a:gsLst>
              <a:lin ang="16200000" scaled="0"/>
            </a:gradFill>
            <a:ln w="9525" cap="flat" cmpd="sng" algn="ctr">
              <a:solidFill>
                <a:srgbClr val="800000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00" kern="0">
                <a:solidFill>
                  <a:srgbClr val="FFFFFF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13" name="Trapezoid 67"/>
            <p:cNvSpPr/>
            <p:nvPr/>
          </p:nvSpPr>
          <p:spPr>
            <a:xfrm>
              <a:off x="2171700" y="5368925"/>
              <a:ext cx="4992688" cy="639763"/>
            </a:xfrm>
            <a:prstGeom prst="trapezoid">
              <a:avLst>
                <a:gd name="adj" fmla="val 71487"/>
              </a:avLst>
            </a:prstGeom>
            <a:gradFill rotWithShape="1">
              <a:gsLst>
                <a:gs pos="0">
                  <a:srgbClr val="800000"/>
                </a:gs>
                <a:gs pos="100000">
                  <a:srgbClr val="FF0000"/>
                </a:gs>
              </a:gsLst>
              <a:lin ang="16200000" scaled="0"/>
            </a:gradFill>
            <a:ln w="9525" cap="flat" cmpd="sng" algn="ctr">
              <a:solidFill>
                <a:srgbClr val="800000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00" kern="0">
                <a:solidFill>
                  <a:srgbClr val="FFFFFF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14" name="TextBox 64"/>
            <p:cNvSpPr txBox="1">
              <a:spLocks noChangeArrowheads="1"/>
            </p:cNvSpPr>
            <p:nvPr/>
          </p:nvSpPr>
          <p:spPr bwMode="auto">
            <a:xfrm>
              <a:off x="3505199" y="2998788"/>
              <a:ext cx="2286001" cy="379210"/>
            </a:xfrm>
            <a:prstGeom prst="rect">
              <a:avLst/>
            </a:prstGeom>
            <a:gradFill rotWithShape="1">
              <a:gsLst>
                <a:gs pos="0">
                  <a:srgbClr val="FF0000"/>
                </a:gs>
                <a:gs pos="100000">
                  <a:srgbClr val="800000"/>
                </a:gs>
              </a:gsLst>
              <a:lin ang="5400000"/>
            </a:gradFill>
            <a:ln w="9525">
              <a:solidFill>
                <a:srgbClr val="80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b="1" kern="0" smtClean="0">
                  <a:solidFill>
                    <a:srgbClr val="FFFFFF"/>
                  </a:solidFill>
                  <a:latin typeface="微软雅黑"/>
                  <a:ea typeface="微软雅黑"/>
                </a:rPr>
                <a:t>Vision</a:t>
              </a:r>
            </a:p>
          </p:txBody>
        </p:sp>
        <p:grpSp>
          <p:nvGrpSpPr>
            <p:cNvPr id="315" name="Group 57"/>
            <p:cNvGrpSpPr>
              <a:grpSpLocks/>
            </p:cNvGrpSpPr>
            <p:nvPr/>
          </p:nvGrpSpPr>
          <p:grpSpPr bwMode="auto">
            <a:xfrm>
              <a:off x="4027488" y="184150"/>
              <a:ext cx="1257300" cy="1555750"/>
              <a:chOff x="3490699" y="649288"/>
              <a:chExt cx="1766887" cy="2187575"/>
            </a:xfrm>
          </p:grpSpPr>
          <p:sp>
            <p:nvSpPr>
              <p:cNvPr id="316" name="Oval 5"/>
              <p:cNvSpPr>
                <a:spLocks noChangeArrowheads="1"/>
              </p:cNvSpPr>
              <p:nvPr/>
            </p:nvSpPr>
            <p:spPr bwMode="auto">
              <a:xfrm>
                <a:off x="3490699" y="1068945"/>
                <a:ext cx="1766887" cy="1767918"/>
              </a:xfrm>
              <a:prstGeom prst="ellipse">
                <a:avLst/>
              </a:prstGeom>
              <a:gradFill rotWithShape="1">
                <a:gsLst>
                  <a:gs pos="0">
                    <a:srgbClr val="7F7F7F"/>
                  </a:gs>
                  <a:gs pos="21001">
                    <a:srgbClr val="D9D9D9"/>
                  </a:gs>
                  <a:gs pos="46001">
                    <a:srgbClr val="595959"/>
                  </a:gs>
                  <a:gs pos="70000">
                    <a:srgbClr val="A6A6A6"/>
                  </a:gs>
                  <a:gs pos="100000">
                    <a:srgbClr val="595959"/>
                  </a:gs>
                </a:gsLst>
                <a:lin ang="60000"/>
              </a:gradFill>
              <a:ln w="9525">
                <a:solidFill>
                  <a:srgbClr val="7F7F7F"/>
                </a:solidFill>
                <a:round/>
                <a:headEnd/>
                <a:tailEnd/>
              </a:ln>
              <a:effectLst>
                <a:outerShdw dist="22987" dir="2940029" rotWithShape="0">
                  <a:srgbClr val="808080">
                    <a:alpha val="34998"/>
                  </a:srgbClr>
                </a:outerShdw>
              </a:effectLst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400" kern="0" smtClean="0">
                  <a:solidFill>
                    <a:srgbClr val="FFFFFF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317" name="Ellipse 43"/>
              <p:cNvSpPr>
                <a:spLocks noChangeArrowheads="1"/>
              </p:cNvSpPr>
              <p:nvPr/>
            </p:nvSpPr>
            <p:spPr bwMode="auto">
              <a:xfrm>
                <a:off x="3631987" y="1221864"/>
                <a:ext cx="1484311" cy="1481049"/>
              </a:xfrm>
              <a:prstGeom prst="ellipse">
                <a:avLst/>
              </a:prstGeom>
              <a:solidFill>
                <a:sysClr val="window" lastClr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da-DK" sz="1400" kern="0" smtClean="0">
                  <a:solidFill>
                    <a:srgbClr val="000000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318" name="Oval 7"/>
              <p:cNvSpPr/>
              <p:nvPr/>
            </p:nvSpPr>
            <p:spPr bwMode="auto">
              <a:xfrm>
                <a:off x="3636144" y="1221864"/>
                <a:ext cx="1475997" cy="1475910"/>
              </a:xfrm>
              <a:prstGeom prst="ellipse">
                <a:avLst/>
              </a:prstGeom>
              <a:gradFill flip="none" rotWithShape="1">
                <a:gsLst>
                  <a:gs pos="100000">
                    <a:sysClr val="window" lastClr="FFFFFF">
                      <a:lumMod val="75000"/>
                    </a:sysClr>
                  </a:gs>
                  <a:gs pos="29000">
                    <a:sysClr val="window" lastClr="FFFFFF"/>
                  </a:gs>
                </a:gsLst>
                <a:path path="circle">
                  <a:fillToRect l="50000" t="50000" r="50000" b="50000"/>
                </a:path>
                <a:tileRect/>
              </a:gradFill>
              <a:ln w="79375" cap="flat" cmpd="sng" algn="ctr">
                <a:gradFill flip="none" rotWithShape="1">
                  <a:gsLst>
                    <a:gs pos="0">
                      <a:sysClr val="windowText" lastClr="000000">
                        <a:lumMod val="65000"/>
                        <a:lumOff val="35000"/>
                      </a:sysClr>
                    </a:gs>
                    <a:gs pos="100000">
                      <a:sysClr val="windowText" lastClr="000000">
                        <a:lumMod val="50000"/>
                        <a:lumOff val="50000"/>
                      </a:sysClr>
                    </a:gs>
                    <a:gs pos="26000">
                      <a:sysClr val="windowText" lastClr="000000">
                        <a:lumMod val="85000"/>
                        <a:lumOff val="15000"/>
                      </a:sysClr>
                    </a:gs>
                    <a:gs pos="47000">
                      <a:sysClr val="windowText" lastClr="000000">
                        <a:lumMod val="50000"/>
                        <a:lumOff val="50000"/>
                      </a:sysClr>
                    </a:gs>
                    <a:gs pos="63000">
                      <a:sysClr val="window" lastClr="FFFFFF">
                        <a:lumMod val="95000"/>
                      </a:sysClr>
                    </a:gs>
                  </a:gsLst>
                  <a:lin ang="0" scaled="1"/>
                  <a:tileRect/>
                </a:gradFill>
                <a:prstDash val="solid"/>
              </a:ln>
              <a:effectLst/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400" kern="0" smtClean="0">
                  <a:solidFill>
                    <a:srgbClr val="FFFFFF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319" name="Måne 120"/>
              <p:cNvSpPr/>
              <p:nvPr/>
            </p:nvSpPr>
            <p:spPr bwMode="auto">
              <a:xfrm rot="16552097">
                <a:off x="4053868" y="1665673"/>
                <a:ext cx="640550" cy="1374710"/>
              </a:xfrm>
              <a:prstGeom prst="moon">
                <a:avLst>
                  <a:gd name="adj" fmla="val 24865"/>
                </a:avLst>
              </a:prstGeom>
              <a:gradFill flip="none" rotWithShape="1">
                <a:gsLst>
                  <a:gs pos="24000">
                    <a:sysClr val="windowText" lastClr="000000">
                      <a:alpha val="24000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da-DK" sz="1400" kern="0" smtClean="0">
                  <a:solidFill>
                    <a:srgbClr val="FFFFFF"/>
                  </a:solidFill>
                  <a:latin typeface="微软雅黑"/>
                  <a:ea typeface="微软雅黑"/>
                </a:endParaRPr>
              </a:p>
            </p:txBody>
          </p:sp>
          <p:grpSp>
            <p:nvGrpSpPr>
              <p:cNvPr id="320" name="Group 14"/>
              <p:cNvGrpSpPr>
                <a:grpSpLocks/>
              </p:cNvGrpSpPr>
              <p:nvPr/>
            </p:nvGrpSpPr>
            <p:grpSpPr bwMode="auto">
              <a:xfrm>
                <a:off x="3717716" y="1298575"/>
                <a:ext cx="1312864" cy="1316038"/>
                <a:chOff x="4708454" y="5120444"/>
                <a:chExt cx="1312865" cy="1316117"/>
              </a:xfrm>
            </p:grpSpPr>
            <p:grpSp>
              <p:nvGrpSpPr>
                <p:cNvPr id="361" name="Group 107"/>
                <p:cNvGrpSpPr>
                  <a:grpSpLocks/>
                </p:cNvGrpSpPr>
                <p:nvPr/>
              </p:nvGrpSpPr>
              <p:grpSpPr bwMode="auto">
                <a:xfrm>
                  <a:off x="5397430" y="5120444"/>
                  <a:ext cx="1588" cy="1316117"/>
                  <a:chOff x="4344197" y="3353315"/>
                  <a:chExt cx="1588" cy="1316117"/>
                </a:xfrm>
              </p:grpSpPr>
              <p:cxnSp>
                <p:nvCxnSpPr>
                  <p:cNvPr id="365" name="Straight Connector 55"/>
                  <p:cNvCxnSpPr>
                    <a:cxnSpLocks noChangeShapeType="1"/>
                  </p:cNvCxnSpPr>
                  <p:nvPr/>
                </p:nvCxnSpPr>
                <p:spPr bwMode="auto">
                  <a:xfrm rot="5400000">
                    <a:off x="4289301" y="4612652"/>
                    <a:ext cx="111618" cy="0"/>
                  </a:xfrm>
                  <a:prstGeom prst="line">
                    <a:avLst/>
                  </a:prstGeom>
                  <a:noFill/>
                  <a:ln w="12700">
                    <a:solidFill>
                      <a:sysClr val="windowText" lastClr="000000"/>
                    </a:solidFill>
                    <a:round/>
                    <a:headEnd/>
                    <a:tailEnd/>
                  </a:ln>
                  <a:effectLst>
                    <a:outerShdw dist="20000" dir="5400000" rotWithShape="0">
                      <a:srgbClr val="808080">
                        <a:alpha val="37999"/>
                      </a:srgbClr>
                    </a:outerShdw>
                  </a:effectLst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  <p:cxnSp>
                <p:nvCxnSpPr>
                  <p:cNvPr id="366" name="Straight Connector 56"/>
                  <p:cNvCxnSpPr>
                    <a:cxnSpLocks noChangeShapeType="1"/>
                  </p:cNvCxnSpPr>
                  <p:nvPr/>
                </p:nvCxnSpPr>
                <p:spPr bwMode="auto">
                  <a:xfrm rot="5400000">
                    <a:off x="4289301" y="3409414"/>
                    <a:ext cx="111618" cy="0"/>
                  </a:xfrm>
                  <a:prstGeom prst="line">
                    <a:avLst/>
                  </a:prstGeom>
                  <a:noFill/>
                  <a:ln w="12700">
                    <a:solidFill>
                      <a:sysClr val="windowText" lastClr="000000"/>
                    </a:solidFill>
                    <a:round/>
                    <a:headEnd/>
                    <a:tailEnd/>
                  </a:ln>
                  <a:effectLst>
                    <a:outerShdw dist="20000" dir="5400000" rotWithShape="0">
                      <a:srgbClr val="808080">
                        <a:alpha val="37999"/>
                      </a:srgbClr>
                    </a:outerShdw>
                  </a:effectLst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</p:grpSp>
            <p:grpSp>
              <p:nvGrpSpPr>
                <p:cNvPr id="362" name="Group 110"/>
                <p:cNvGrpSpPr>
                  <a:grpSpLocks/>
                </p:cNvGrpSpPr>
                <p:nvPr/>
              </p:nvGrpSpPr>
              <p:grpSpPr bwMode="auto">
                <a:xfrm rot="-5400000">
                  <a:off x="5362505" y="5125247"/>
                  <a:ext cx="4763" cy="1312865"/>
                  <a:chOff x="4345115" y="3350415"/>
                  <a:chExt cx="4763" cy="1312865"/>
                </a:xfrm>
              </p:grpSpPr>
              <p:cxnSp>
                <p:nvCxnSpPr>
                  <p:cNvPr id="363" name="Straight Connector 53"/>
                  <p:cNvCxnSpPr>
                    <a:cxnSpLocks noChangeShapeType="1"/>
                  </p:cNvCxnSpPr>
                  <p:nvPr/>
                </p:nvCxnSpPr>
                <p:spPr bwMode="auto">
                  <a:xfrm rot="5400000">
                    <a:off x="4293009" y="4605843"/>
                    <a:ext cx="111546" cy="2233"/>
                  </a:xfrm>
                  <a:prstGeom prst="line">
                    <a:avLst/>
                  </a:prstGeom>
                  <a:noFill/>
                  <a:ln w="12700">
                    <a:solidFill>
                      <a:sysClr val="windowText" lastClr="000000"/>
                    </a:solidFill>
                    <a:round/>
                    <a:headEnd/>
                    <a:tailEnd/>
                  </a:ln>
                  <a:effectLst>
                    <a:outerShdw dist="20000" dir="5400000" rotWithShape="0">
                      <a:srgbClr val="808080">
                        <a:alpha val="37999"/>
                      </a:srgbClr>
                    </a:outerShdw>
                  </a:effectLst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  <p:cxnSp>
                <p:nvCxnSpPr>
                  <p:cNvPr id="364" name="Straight Connector 18"/>
                  <p:cNvCxnSpPr>
                    <a:cxnSpLocks noChangeShapeType="1"/>
                  </p:cNvCxnSpPr>
                  <p:nvPr/>
                </p:nvCxnSpPr>
                <p:spPr bwMode="auto">
                  <a:xfrm rot="5400000">
                    <a:off x="4297474" y="3403377"/>
                    <a:ext cx="111546" cy="2233"/>
                  </a:xfrm>
                  <a:prstGeom prst="line">
                    <a:avLst/>
                  </a:prstGeom>
                  <a:noFill/>
                  <a:ln w="12700">
                    <a:solidFill>
                      <a:sysClr val="windowText" lastClr="000000"/>
                    </a:solidFill>
                    <a:round/>
                    <a:headEnd/>
                    <a:tailEnd/>
                  </a:ln>
                  <a:effectLst>
                    <a:outerShdw dist="20000" dir="5400000" rotWithShape="0">
                      <a:srgbClr val="808080">
                        <a:alpha val="37999"/>
                      </a:srgbClr>
                    </a:outerShdw>
                  </a:effectLst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</p:grpSp>
          </p:grpSp>
          <p:grpSp>
            <p:nvGrpSpPr>
              <p:cNvPr id="321" name="Group 28"/>
              <p:cNvGrpSpPr>
                <a:grpSpLocks/>
              </p:cNvGrpSpPr>
              <p:nvPr/>
            </p:nvGrpSpPr>
            <p:grpSpPr bwMode="auto">
              <a:xfrm rot="-1887702">
                <a:off x="3709531" y="1295620"/>
                <a:ext cx="1328892" cy="1328891"/>
                <a:chOff x="4711759" y="5117169"/>
                <a:chExt cx="1328893" cy="1328970"/>
              </a:xfrm>
            </p:grpSpPr>
            <p:grpSp>
              <p:nvGrpSpPr>
                <p:cNvPr id="355" name="Group 122"/>
                <p:cNvGrpSpPr>
                  <a:grpSpLocks/>
                </p:cNvGrpSpPr>
                <p:nvPr/>
              </p:nvGrpSpPr>
              <p:grpSpPr bwMode="auto">
                <a:xfrm>
                  <a:off x="5394088" y="5117169"/>
                  <a:ext cx="1863" cy="1328970"/>
                  <a:chOff x="4340855" y="3350040"/>
                  <a:chExt cx="1863" cy="1328970"/>
                </a:xfrm>
              </p:grpSpPr>
              <p:cxnSp>
                <p:nvCxnSpPr>
                  <p:cNvPr id="359" name="Straight Connector 33"/>
                  <p:cNvCxnSpPr>
                    <a:cxnSpLocks noChangeShapeType="1"/>
                  </p:cNvCxnSpPr>
                  <p:nvPr/>
                </p:nvCxnSpPr>
                <p:spPr bwMode="auto">
                  <a:xfrm rot="5400000">
                    <a:off x="4303141" y="4636358"/>
                    <a:ext cx="75900" cy="2230"/>
                  </a:xfrm>
                  <a:prstGeom prst="line">
                    <a:avLst/>
                  </a:prstGeom>
                  <a:noFill/>
                  <a:ln w="12700">
                    <a:solidFill>
                      <a:sysClr val="windowText" lastClr="000000"/>
                    </a:solidFill>
                    <a:round/>
                    <a:headEnd/>
                    <a:tailEnd/>
                  </a:ln>
                  <a:effectLst>
                    <a:outerShdw dist="20000" dir="5400000" rotWithShape="0">
                      <a:srgbClr val="808080">
                        <a:alpha val="37999"/>
                      </a:srgbClr>
                    </a:outerShdw>
                  </a:effectLst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  <p:cxnSp>
                <p:nvCxnSpPr>
                  <p:cNvPr id="360" name="Straight Connector 50"/>
                  <p:cNvCxnSpPr>
                    <a:cxnSpLocks noChangeShapeType="1"/>
                  </p:cNvCxnSpPr>
                  <p:nvPr/>
                </p:nvCxnSpPr>
                <p:spPr bwMode="auto">
                  <a:xfrm rot="5400000">
                    <a:off x="4302149" y="3384781"/>
                    <a:ext cx="75900" cy="2231"/>
                  </a:xfrm>
                  <a:prstGeom prst="line">
                    <a:avLst/>
                  </a:prstGeom>
                  <a:noFill/>
                  <a:ln w="12700">
                    <a:solidFill>
                      <a:sysClr val="windowText" lastClr="000000"/>
                    </a:solidFill>
                    <a:round/>
                    <a:headEnd/>
                    <a:tailEnd/>
                  </a:ln>
                  <a:effectLst>
                    <a:outerShdw dist="20000" dir="5400000" rotWithShape="0">
                      <a:srgbClr val="808080">
                        <a:alpha val="37999"/>
                      </a:srgbClr>
                    </a:outerShdw>
                  </a:effectLst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</p:grpSp>
            <p:grpSp>
              <p:nvGrpSpPr>
                <p:cNvPr id="356" name="Group 123"/>
                <p:cNvGrpSpPr>
                  <a:grpSpLocks/>
                </p:cNvGrpSpPr>
                <p:nvPr/>
              </p:nvGrpSpPr>
              <p:grpSpPr bwMode="auto">
                <a:xfrm rot="-5400000">
                  <a:off x="5375274" y="5120586"/>
                  <a:ext cx="1863" cy="1328893"/>
                  <a:chOff x="4343210" y="3353722"/>
                  <a:chExt cx="1863" cy="1328893"/>
                </a:xfrm>
              </p:grpSpPr>
              <p:cxnSp>
                <p:nvCxnSpPr>
                  <p:cNvPr id="357" name="Straight Connector 47"/>
                  <p:cNvCxnSpPr>
                    <a:cxnSpLocks noChangeShapeType="1"/>
                  </p:cNvCxnSpPr>
                  <p:nvPr/>
                </p:nvCxnSpPr>
                <p:spPr bwMode="auto">
                  <a:xfrm rot="5400000">
                    <a:off x="4309447" y="4643356"/>
                    <a:ext cx="75851" cy="0"/>
                  </a:xfrm>
                  <a:prstGeom prst="line">
                    <a:avLst/>
                  </a:prstGeom>
                  <a:noFill/>
                  <a:ln w="12700">
                    <a:solidFill>
                      <a:sysClr val="windowText" lastClr="000000"/>
                    </a:solidFill>
                    <a:round/>
                    <a:headEnd/>
                    <a:tailEnd/>
                  </a:ln>
                  <a:effectLst>
                    <a:outerShdw dist="20000" dir="5400000" rotWithShape="0">
                      <a:srgbClr val="808080">
                        <a:alpha val="37999"/>
                      </a:srgbClr>
                    </a:outerShdw>
                  </a:effectLst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  <p:cxnSp>
                <p:nvCxnSpPr>
                  <p:cNvPr id="358" name="Straight Connector 32"/>
                  <p:cNvCxnSpPr>
                    <a:cxnSpLocks noChangeShapeType="1"/>
                  </p:cNvCxnSpPr>
                  <p:nvPr/>
                </p:nvCxnSpPr>
                <p:spPr bwMode="auto">
                  <a:xfrm rot="5400000">
                    <a:off x="4309622" y="3390679"/>
                    <a:ext cx="75851" cy="0"/>
                  </a:xfrm>
                  <a:prstGeom prst="line">
                    <a:avLst/>
                  </a:prstGeom>
                  <a:noFill/>
                  <a:ln w="12700">
                    <a:solidFill>
                      <a:sysClr val="windowText" lastClr="000000"/>
                    </a:solidFill>
                    <a:round/>
                    <a:headEnd/>
                    <a:tailEnd/>
                  </a:ln>
                  <a:effectLst>
                    <a:outerShdw dist="20000" dir="5400000" rotWithShape="0">
                      <a:srgbClr val="808080">
                        <a:alpha val="37999"/>
                      </a:srgbClr>
                    </a:outerShdw>
                  </a:effectLst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</p:grpSp>
          </p:grpSp>
          <p:grpSp>
            <p:nvGrpSpPr>
              <p:cNvPr id="322" name="Group 35"/>
              <p:cNvGrpSpPr>
                <a:grpSpLocks/>
              </p:cNvGrpSpPr>
              <p:nvPr/>
            </p:nvGrpSpPr>
            <p:grpSpPr bwMode="auto">
              <a:xfrm rot="-3690956">
                <a:off x="3706263" y="1297905"/>
                <a:ext cx="1329303" cy="1329232"/>
                <a:chOff x="4708341" y="5114427"/>
                <a:chExt cx="1329312" cy="1329233"/>
              </a:xfrm>
            </p:grpSpPr>
            <p:grpSp>
              <p:nvGrpSpPr>
                <p:cNvPr id="349" name="Group 129"/>
                <p:cNvGrpSpPr>
                  <a:grpSpLocks/>
                </p:cNvGrpSpPr>
                <p:nvPr/>
              </p:nvGrpSpPr>
              <p:grpSpPr bwMode="auto">
                <a:xfrm>
                  <a:off x="5400514" y="5114427"/>
                  <a:ext cx="2370" cy="1329233"/>
                  <a:chOff x="4347281" y="3347298"/>
                  <a:chExt cx="2370" cy="1329233"/>
                </a:xfrm>
              </p:grpSpPr>
              <p:cxnSp>
                <p:nvCxnSpPr>
                  <p:cNvPr id="353" name="Straight Connector 43"/>
                  <p:cNvCxnSpPr>
                    <a:cxnSpLocks noChangeShapeType="1"/>
                  </p:cNvCxnSpPr>
                  <p:nvPr/>
                </p:nvCxnSpPr>
                <p:spPr bwMode="auto">
                  <a:xfrm rot="5400000">
                    <a:off x="4312810" y="4634756"/>
                    <a:ext cx="75851" cy="2232"/>
                  </a:xfrm>
                  <a:prstGeom prst="line">
                    <a:avLst/>
                  </a:prstGeom>
                  <a:noFill/>
                  <a:ln w="12700">
                    <a:solidFill>
                      <a:sysClr val="windowText" lastClr="000000"/>
                    </a:solidFill>
                    <a:round/>
                    <a:headEnd/>
                    <a:tailEnd/>
                  </a:ln>
                  <a:effectLst>
                    <a:outerShdw dist="20000" dir="5400000" rotWithShape="0">
                      <a:srgbClr val="808080">
                        <a:alpha val="37999"/>
                      </a:srgbClr>
                    </a:outerShdw>
                  </a:effectLst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  <p:cxnSp>
                <p:nvCxnSpPr>
                  <p:cNvPr id="354" name="Straight Connector 44"/>
                  <p:cNvCxnSpPr>
                    <a:cxnSpLocks noChangeShapeType="1"/>
                  </p:cNvCxnSpPr>
                  <p:nvPr/>
                </p:nvCxnSpPr>
                <p:spPr bwMode="auto">
                  <a:xfrm rot="5400000">
                    <a:off x="4313791" y="3382908"/>
                    <a:ext cx="75851" cy="2232"/>
                  </a:xfrm>
                  <a:prstGeom prst="line">
                    <a:avLst/>
                  </a:prstGeom>
                  <a:noFill/>
                  <a:ln w="12700">
                    <a:solidFill>
                      <a:sysClr val="windowText" lastClr="000000"/>
                    </a:solidFill>
                    <a:round/>
                    <a:headEnd/>
                    <a:tailEnd/>
                  </a:ln>
                  <a:effectLst>
                    <a:outerShdw dist="20000" dir="5400000" rotWithShape="0">
                      <a:srgbClr val="808080">
                        <a:alpha val="37999"/>
                      </a:srgbClr>
                    </a:outerShdw>
                  </a:effectLst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</p:grpSp>
            <p:grpSp>
              <p:nvGrpSpPr>
                <p:cNvPr id="350" name="Group 130"/>
                <p:cNvGrpSpPr>
                  <a:grpSpLocks/>
                </p:cNvGrpSpPr>
                <p:nvPr/>
              </p:nvGrpSpPr>
              <p:grpSpPr bwMode="auto">
                <a:xfrm rot="-5400000">
                  <a:off x="5371811" y="5116415"/>
                  <a:ext cx="2372" cy="1329312"/>
                  <a:chOff x="4346916" y="3350305"/>
                  <a:chExt cx="2372" cy="1329312"/>
                </a:xfrm>
              </p:grpSpPr>
              <p:cxnSp>
                <p:nvCxnSpPr>
                  <p:cNvPr id="351" name="Straight Connector 41"/>
                  <p:cNvCxnSpPr>
                    <a:cxnSpLocks noChangeShapeType="1"/>
                  </p:cNvCxnSpPr>
                  <p:nvPr/>
                </p:nvCxnSpPr>
                <p:spPr bwMode="auto">
                  <a:xfrm rot="5400000">
                    <a:off x="4313552" y="4638640"/>
                    <a:ext cx="75896" cy="2231"/>
                  </a:xfrm>
                  <a:prstGeom prst="line">
                    <a:avLst/>
                  </a:prstGeom>
                  <a:noFill/>
                  <a:ln w="12700">
                    <a:solidFill>
                      <a:sysClr val="windowText" lastClr="000000"/>
                    </a:solidFill>
                    <a:round/>
                    <a:headEnd/>
                    <a:tailEnd/>
                  </a:ln>
                  <a:effectLst>
                    <a:outerShdw dist="20000" dir="5400000" rotWithShape="0">
                      <a:srgbClr val="808080">
                        <a:alpha val="37999"/>
                      </a:srgbClr>
                    </a:outerShdw>
                  </a:effectLst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  <p:cxnSp>
                <p:nvCxnSpPr>
                  <p:cNvPr id="352" name="Straight Connector 42"/>
                  <p:cNvCxnSpPr>
                    <a:cxnSpLocks noChangeShapeType="1"/>
                  </p:cNvCxnSpPr>
                  <p:nvPr/>
                </p:nvCxnSpPr>
                <p:spPr bwMode="auto">
                  <a:xfrm rot="5400000">
                    <a:off x="4314534" y="3386055"/>
                    <a:ext cx="75896" cy="2231"/>
                  </a:xfrm>
                  <a:prstGeom prst="line">
                    <a:avLst/>
                  </a:prstGeom>
                  <a:noFill/>
                  <a:ln w="12700">
                    <a:solidFill>
                      <a:sysClr val="windowText" lastClr="000000"/>
                    </a:solidFill>
                    <a:round/>
                    <a:headEnd/>
                    <a:tailEnd/>
                  </a:ln>
                  <a:effectLst>
                    <a:outerShdw dist="20000" dir="5400000" rotWithShape="0">
                      <a:srgbClr val="808080">
                        <a:alpha val="37999"/>
                      </a:srgbClr>
                    </a:outerShdw>
                  </a:effectLst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</p:grpSp>
          </p:grpSp>
          <p:sp>
            <p:nvSpPr>
              <p:cNvPr id="323" name="Block Arc 12"/>
              <p:cNvSpPr>
                <a:spLocks noChangeArrowheads="1"/>
              </p:cNvSpPr>
              <p:nvPr/>
            </p:nvSpPr>
            <p:spPr bwMode="auto">
              <a:xfrm rot="-4690989">
                <a:off x="4189993" y="650081"/>
                <a:ext cx="368300" cy="366713"/>
              </a:xfrm>
              <a:custGeom>
                <a:avLst/>
                <a:gdLst>
                  <a:gd name="T0" fmla="*/ 8125 w 368300"/>
                  <a:gd name="T1" fmla="*/ 183357 h 366713"/>
                  <a:gd name="T2" fmla="*/ 16245 w 368300"/>
                  <a:gd name="T3" fmla="*/ 235965 h 366713"/>
                  <a:gd name="T4" fmla="*/ 184150 w 368300"/>
                  <a:gd name="T5" fmla="*/ 183357 h 366713"/>
                  <a:gd name="T6" fmla="*/ 0 60000 65536"/>
                  <a:gd name="T7" fmla="*/ 0 60000 65536"/>
                  <a:gd name="T8" fmla="*/ 0 60000 65536"/>
                  <a:gd name="T9" fmla="*/ 0 w 368300"/>
                  <a:gd name="T10" fmla="*/ 0 h 366713"/>
                  <a:gd name="T11" fmla="*/ 368300 w 368300"/>
                  <a:gd name="T12" fmla="*/ 366713 h 36671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68300" h="366713">
                    <a:moveTo>
                      <a:pt x="0" y="183357"/>
                    </a:moveTo>
                    <a:lnTo>
                      <a:pt x="0" y="183357"/>
                    </a:lnTo>
                    <a:cubicBezTo>
                      <a:pt x="0" y="82091"/>
                      <a:pt x="82446" y="0"/>
                      <a:pt x="184150" y="0"/>
                    </a:cubicBezTo>
                    <a:cubicBezTo>
                      <a:pt x="285853" y="0"/>
                      <a:pt x="368300" y="82091"/>
                      <a:pt x="368300" y="183357"/>
                    </a:cubicBezTo>
                    <a:cubicBezTo>
                      <a:pt x="368300" y="284622"/>
                      <a:pt x="285853" y="366714"/>
                      <a:pt x="184150" y="366714"/>
                    </a:cubicBezTo>
                    <a:cubicBezTo>
                      <a:pt x="103740" y="366714"/>
                      <a:pt x="32628" y="314766"/>
                      <a:pt x="8491" y="238395"/>
                    </a:cubicBezTo>
                    <a:lnTo>
                      <a:pt x="23998" y="233536"/>
                    </a:lnTo>
                    <a:lnTo>
                      <a:pt x="23997" y="233536"/>
                    </a:lnTo>
                    <a:cubicBezTo>
                      <a:pt x="46010" y="303129"/>
                      <a:pt x="110842" y="350464"/>
                      <a:pt x="184150" y="350464"/>
                    </a:cubicBezTo>
                    <a:cubicBezTo>
                      <a:pt x="276879" y="350464"/>
                      <a:pt x="352051" y="275647"/>
                      <a:pt x="352051" y="183357"/>
                    </a:cubicBezTo>
                    <a:cubicBezTo>
                      <a:pt x="352051" y="91066"/>
                      <a:pt x="276879" y="16250"/>
                      <a:pt x="184150" y="16250"/>
                    </a:cubicBezTo>
                    <a:cubicBezTo>
                      <a:pt x="91420" y="16250"/>
                      <a:pt x="16249" y="91066"/>
                      <a:pt x="16249" y="183357"/>
                    </a:cubicBezTo>
                    <a:lnTo>
                      <a:pt x="0" y="183357"/>
                    </a:lnTo>
                    <a:close/>
                  </a:path>
                </a:pathLst>
              </a:custGeom>
              <a:solidFill>
                <a:srgbClr val="BFBFBF"/>
              </a:solidFill>
              <a:ln w="9525">
                <a:solidFill>
                  <a:srgbClr val="7F7F7F"/>
                </a:solidFill>
                <a:miter lim="800000"/>
                <a:headEnd/>
                <a:tailEnd/>
              </a:ln>
              <a:effectLst>
                <a:outerShdw blurRad="63500" dist="23000" dir="5400000" rotWithShape="0">
                  <a:srgbClr val="808080">
                    <a:alpha val="34998"/>
                  </a:srgbClr>
                </a:outerShdw>
              </a:effectLst>
            </p:spPr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400" kern="0" smtClean="0">
                  <a:solidFill>
                    <a:sysClr val="windowText" lastClr="000000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324" name="Rectangle 13"/>
              <p:cNvSpPr/>
              <p:nvPr/>
            </p:nvSpPr>
            <p:spPr bwMode="auto">
              <a:xfrm>
                <a:off x="4320600" y="943941"/>
                <a:ext cx="107084" cy="125004"/>
              </a:xfrm>
              <a:prstGeom prst="rect">
                <a:avLst/>
              </a:prstGeom>
              <a:gradFill rotWithShape="1">
                <a:gsLst>
                  <a:gs pos="0">
                    <a:sysClr val="windowText" lastClr="000000">
                      <a:lumMod val="75000"/>
                      <a:lumOff val="25000"/>
                    </a:sysClr>
                  </a:gs>
                  <a:gs pos="100000">
                    <a:sysClr val="window" lastClr="FFFFFF">
                      <a:lumMod val="50000"/>
                    </a:sysClr>
                  </a:gs>
                  <a:gs pos="38000">
                    <a:sysClr val="window" lastClr="FFFFFF">
                      <a:lumMod val="65000"/>
                    </a:sysClr>
                  </a:gs>
                  <a:gs pos="64000">
                    <a:sysClr val="window" lastClr="FFFFFF">
                      <a:lumMod val="95000"/>
                    </a:sysClr>
                  </a:gs>
                </a:gsLst>
                <a:lin ang="60000" scaled="0"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400" kern="0" smtClean="0">
                  <a:solidFill>
                    <a:srgbClr val="FFFFFF"/>
                  </a:solidFill>
                  <a:latin typeface="微软雅黑"/>
                  <a:ea typeface="微软雅黑"/>
                </a:endParaRPr>
              </a:p>
            </p:txBody>
          </p:sp>
          <p:grpSp>
            <p:nvGrpSpPr>
              <p:cNvPr id="325" name="Group 139"/>
              <p:cNvGrpSpPr>
                <a:grpSpLocks/>
              </p:cNvGrpSpPr>
              <p:nvPr/>
            </p:nvGrpSpPr>
            <p:grpSpPr bwMode="auto">
              <a:xfrm>
                <a:off x="4038600" y="1616075"/>
                <a:ext cx="739776" cy="736599"/>
                <a:chOff x="2053308" y="2339747"/>
                <a:chExt cx="2049814" cy="2041029"/>
              </a:xfrm>
            </p:grpSpPr>
            <p:grpSp>
              <p:nvGrpSpPr>
                <p:cNvPr id="337" name="Group 140"/>
                <p:cNvGrpSpPr>
                  <a:grpSpLocks/>
                </p:cNvGrpSpPr>
                <p:nvPr/>
              </p:nvGrpSpPr>
              <p:grpSpPr bwMode="auto">
                <a:xfrm>
                  <a:off x="2053308" y="2339747"/>
                  <a:ext cx="2049814" cy="2041029"/>
                  <a:chOff x="2053308" y="2301647"/>
                  <a:chExt cx="2049814" cy="2041029"/>
                </a:xfrm>
              </p:grpSpPr>
              <p:sp>
                <p:nvSpPr>
                  <p:cNvPr id="344" name="Isosceles Triangle 34"/>
                  <p:cNvSpPr/>
                  <p:nvPr/>
                </p:nvSpPr>
                <p:spPr>
                  <a:xfrm>
                    <a:off x="2859417" y="2300996"/>
                    <a:ext cx="445072" cy="1014376"/>
                  </a:xfrm>
                  <a:prstGeom prst="triangle">
                    <a:avLst/>
                  </a:prstGeom>
                  <a:solidFill>
                    <a:sysClr val="windowText" lastClr="000000">
                      <a:lumMod val="85000"/>
                      <a:lumOff val="15000"/>
                    </a:sysClr>
                  </a:solidFill>
                  <a:ln w="9525" cap="flat" cmpd="sng" algn="ctr">
                    <a:noFill/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zh-CN" sz="1400" kern="0" smtClean="0">
                      <a:solidFill>
                        <a:srgbClr val="FFFFFF"/>
                      </a:solidFill>
                      <a:latin typeface="微软雅黑"/>
                      <a:ea typeface="微软雅黑"/>
                    </a:endParaRPr>
                  </a:p>
                </p:txBody>
              </p:sp>
              <p:sp>
                <p:nvSpPr>
                  <p:cNvPr id="345" name="Isosceles Triangle 35"/>
                  <p:cNvSpPr/>
                  <p:nvPr/>
                </p:nvSpPr>
                <p:spPr>
                  <a:xfrm flipV="1">
                    <a:off x="2859417" y="3327743"/>
                    <a:ext cx="445072" cy="1014376"/>
                  </a:xfrm>
                  <a:prstGeom prst="triangle">
                    <a:avLst/>
                  </a:prstGeom>
                  <a:solidFill>
                    <a:sysClr val="windowText" lastClr="000000">
                      <a:lumMod val="85000"/>
                      <a:lumOff val="15000"/>
                    </a:sysClr>
                  </a:solidFill>
                  <a:ln w="9525" cap="flat" cmpd="sng" algn="ctr">
                    <a:noFill/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zh-CN" sz="1400" kern="0" smtClean="0">
                      <a:solidFill>
                        <a:srgbClr val="FFFFFF"/>
                      </a:solidFill>
                      <a:latin typeface="微软雅黑"/>
                      <a:ea typeface="微软雅黑"/>
                    </a:endParaRPr>
                  </a:p>
                </p:txBody>
              </p:sp>
              <p:grpSp>
                <p:nvGrpSpPr>
                  <p:cNvPr id="346" name="Group 149"/>
                  <p:cNvGrpSpPr>
                    <a:grpSpLocks/>
                  </p:cNvGrpSpPr>
                  <p:nvPr/>
                </p:nvGrpSpPr>
                <p:grpSpPr bwMode="auto">
                  <a:xfrm rot="-5400000">
                    <a:off x="2856076" y="2295054"/>
                    <a:ext cx="444278" cy="2049814"/>
                    <a:chOff x="4206064" y="2295584"/>
                    <a:chExt cx="444278" cy="2049814"/>
                  </a:xfrm>
                </p:grpSpPr>
                <p:sp>
                  <p:nvSpPr>
                    <p:cNvPr id="347" name="Isosceles Triangle 37"/>
                    <p:cNvSpPr/>
                    <p:nvPr/>
                  </p:nvSpPr>
                  <p:spPr>
                    <a:xfrm>
                      <a:off x="4234863" y="2291906"/>
                      <a:ext cx="439154" cy="1019958"/>
                    </a:xfrm>
                    <a:prstGeom prst="triangle">
                      <a:avLst/>
                    </a:prstGeom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n w="9525" cap="flat" cmpd="sng" algn="ctr">
                      <a:noFill/>
                      <a:prstDash val="solid"/>
                    </a:ln>
                    <a:effectLst/>
                  </p:spPr>
                  <p:txBody>
                    <a:bodyPr anchor="ctr"/>
                    <a:lstStyle/>
                    <a:p>
                      <a:pPr algn="ctr"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zh-CN" sz="1400" kern="0" smtClean="0">
                        <a:solidFill>
                          <a:srgbClr val="FFFFFF"/>
                        </a:solidFill>
                        <a:latin typeface="微软雅黑"/>
                        <a:ea typeface="微软雅黑"/>
                      </a:endParaRPr>
                    </a:p>
                  </p:txBody>
                </p:sp>
                <p:sp>
                  <p:nvSpPr>
                    <p:cNvPr id="348" name="Isosceles Triangle 38"/>
                    <p:cNvSpPr/>
                    <p:nvPr/>
                  </p:nvSpPr>
                  <p:spPr>
                    <a:xfrm flipV="1">
                      <a:off x="4222494" y="3324229"/>
                      <a:ext cx="439154" cy="1019954"/>
                    </a:xfrm>
                    <a:prstGeom prst="triangle">
                      <a:avLst/>
                    </a:prstGeom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n w="9525" cap="flat" cmpd="sng" algn="ctr">
                      <a:noFill/>
                      <a:prstDash val="solid"/>
                    </a:ln>
                    <a:effectLst/>
                  </p:spPr>
                  <p:txBody>
                    <a:bodyPr anchor="ctr"/>
                    <a:lstStyle/>
                    <a:p>
                      <a:pPr algn="ctr"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zh-CN" sz="1400" kern="0" smtClean="0">
                        <a:solidFill>
                          <a:srgbClr val="FFFFFF"/>
                        </a:solidFill>
                        <a:latin typeface="微软雅黑"/>
                        <a:ea typeface="微软雅黑"/>
                      </a:endParaRPr>
                    </a:p>
                  </p:txBody>
                </p:sp>
              </p:grpSp>
            </p:grpSp>
            <p:grpSp>
              <p:nvGrpSpPr>
                <p:cNvPr id="338" name="Group 141"/>
                <p:cNvGrpSpPr>
                  <a:grpSpLocks/>
                </p:cNvGrpSpPr>
                <p:nvPr/>
              </p:nvGrpSpPr>
              <p:grpSpPr bwMode="auto">
                <a:xfrm rot="-2700000">
                  <a:off x="2391605" y="2673004"/>
                  <a:ext cx="1375421" cy="1367920"/>
                  <a:chOff x="2053977" y="2296205"/>
                  <a:chExt cx="2056334" cy="2045119"/>
                </a:xfrm>
              </p:grpSpPr>
              <p:sp>
                <p:nvSpPr>
                  <p:cNvPr id="339" name="Isosceles Triangle 29"/>
                  <p:cNvSpPr/>
                  <p:nvPr/>
                </p:nvSpPr>
                <p:spPr>
                  <a:xfrm>
                    <a:off x="2863554" y="2294054"/>
                    <a:ext cx="443606" cy="1007947"/>
                  </a:xfrm>
                  <a:prstGeom prst="triangle">
                    <a:avLst/>
                  </a:prstGeom>
                  <a:solidFill>
                    <a:sysClr val="windowText" lastClr="000000">
                      <a:lumMod val="65000"/>
                      <a:lumOff val="35000"/>
                    </a:sysClr>
                  </a:solidFill>
                  <a:ln w="9525" cap="flat" cmpd="sng" algn="ctr">
                    <a:noFill/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zh-CN" sz="1400" kern="0" smtClean="0">
                      <a:solidFill>
                        <a:srgbClr val="FFFFFF"/>
                      </a:solidFill>
                      <a:latin typeface="微软雅黑"/>
                      <a:ea typeface="微软雅黑"/>
                    </a:endParaRPr>
                  </a:p>
                </p:txBody>
              </p:sp>
              <p:sp>
                <p:nvSpPr>
                  <p:cNvPr id="340" name="Isosceles Triangle 30"/>
                  <p:cNvSpPr/>
                  <p:nvPr/>
                </p:nvSpPr>
                <p:spPr>
                  <a:xfrm flipV="1">
                    <a:off x="2857019" y="3314100"/>
                    <a:ext cx="443606" cy="1007953"/>
                  </a:xfrm>
                  <a:prstGeom prst="triangle">
                    <a:avLst/>
                  </a:prstGeom>
                  <a:solidFill>
                    <a:sysClr val="windowText" lastClr="000000">
                      <a:lumMod val="65000"/>
                      <a:lumOff val="35000"/>
                    </a:sysClr>
                  </a:solidFill>
                  <a:ln w="9525" cap="flat" cmpd="sng" algn="ctr">
                    <a:noFill/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zh-CN" sz="1400" kern="0" smtClean="0">
                      <a:solidFill>
                        <a:srgbClr val="FFFFFF"/>
                      </a:solidFill>
                      <a:latin typeface="微软雅黑"/>
                      <a:ea typeface="微软雅黑"/>
                    </a:endParaRPr>
                  </a:p>
                </p:txBody>
              </p:sp>
              <p:grpSp>
                <p:nvGrpSpPr>
                  <p:cNvPr id="341" name="Group 144"/>
                  <p:cNvGrpSpPr>
                    <a:grpSpLocks/>
                  </p:cNvGrpSpPr>
                  <p:nvPr/>
                </p:nvGrpSpPr>
                <p:grpSpPr bwMode="auto">
                  <a:xfrm rot="-5400000">
                    <a:off x="2865121" y="2290600"/>
                    <a:ext cx="434046" cy="2056334"/>
                    <a:chOff x="4212375" y="2296252"/>
                    <a:chExt cx="434046" cy="2056334"/>
                  </a:xfrm>
                </p:grpSpPr>
                <p:sp>
                  <p:nvSpPr>
                    <p:cNvPr id="342" name="Isosceles Triangle 32"/>
                    <p:cNvSpPr/>
                    <p:nvPr/>
                  </p:nvSpPr>
                  <p:spPr>
                    <a:xfrm>
                      <a:off x="4226073" y="2324035"/>
                      <a:ext cx="434617" cy="1007352"/>
                    </a:xfrm>
                    <a:prstGeom prst="triangle">
                      <a:avLst/>
                    </a:prstGeom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ln w="9525" cap="flat" cmpd="sng" algn="ctr">
                      <a:noFill/>
                      <a:prstDash val="solid"/>
                    </a:ln>
                    <a:effectLst/>
                  </p:spPr>
                  <p:txBody>
                    <a:bodyPr anchor="ctr"/>
                    <a:lstStyle/>
                    <a:p>
                      <a:pPr algn="ctr"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zh-CN" sz="1400" kern="0" smtClean="0">
                        <a:solidFill>
                          <a:srgbClr val="FFFFFF"/>
                        </a:solidFill>
                        <a:latin typeface="微软雅黑"/>
                        <a:ea typeface="微软雅黑"/>
                      </a:endParaRPr>
                    </a:p>
                  </p:txBody>
                </p:sp>
                <p:sp>
                  <p:nvSpPr>
                    <p:cNvPr id="343" name="Isosceles Triangle 33"/>
                    <p:cNvSpPr/>
                    <p:nvPr/>
                  </p:nvSpPr>
                  <p:spPr>
                    <a:xfrm flipV="1">
                      <a:off x="4232612" y="3336942"/>
                      <a:ext cx="434617" cy="1007358"/>
                    </a:xfrm>
                    <a:prstGeom prst="triangle">
                      <a:avLst/>
                    </a:prstGeom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ln w="9525" cap="flat" cmpd="sng" algn="ctr">
                      <a:noFill/>
                      <a:prstDash val="solid"/>
                    </a:ln>
                    <a:effectLst/>
                  </p:spPr>
                  <p:txBody>
                    <a:bodyPr anchor="ctr"/>
                    <a:lstStyle/>
                    <a:p>
                      <a:pPr algn="ctr"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zh-CN" sz="1400" kern="0" smtClean="0">
                        <a:solidFill>
                          <a:srgbClr val="FFFFFF"/>
                        </a:solidFill>
                        <a:latin typeface="微软雅黑"/>
                        <a:ea typeface="微软雅黑"/>
                      </a:endParaRPr>
                    </a:p>
                  </p:txBody>
                </p:sp>
              </p:grpSp>
            </p:grpSp>
          </p:grpSp>
          <p:grpSp>
            <p:nvGrpSpPr>
              <p:cNvPr id="326" name="Group 165"/>
              <p:cNvGrpSpPr>
                <a:grpSpLocks/>
              </p:cNvGrpSpPr>
              <p:nvPr/>
            </p:nvGrpSpPr>
            <p:grpSpPr bwMode="auto">
              <a:xfrm rot="10800000" flipH="1">
                <a:off x="4343400" y="1483845"/>
                <a:ext cx="123306" cy="954555"/>
                <a:chOff x="8020729" y="3293373"/>
                <a:chExt cx="116400" cy="901100"/>
              </a:xfrm>
            </p:grpSpPr>
            <p:grpSp>
              <p:nvGrpSpPr>
                <p:cNvPr id="332" name="Group 153"/>
                <p:cNvGrpSpPr>
                  <a:grpSpLocks/>
                </p:cNvGrpSpPr>
                <p:nvPr/>
              </p:nvGrpSpPr>
              <p:grpSpPr bwMode="auto">
                <a:xfrm>
                  <a:off x="8045431" y="3293373"/>
                  <a:ext cx="68941" cy="901100"/>
                  <a:chOff x="2859680" y="2301707"/>
                  <a:chExt cx="451991" cy="2041432"/>
                </a:xfrm>
              </p:grpSpPr>
              <p:sp>
                <p:nvSpPr>
                  <p:cNvPr id="335" name="Isosceles Triangle 25"/>
                  <p:cNvSpPr>
                    <a:spLocks noChangeArrowheads="1"/>
                  </p:cNvSpPr>
                  <p:nvPr/>
                </p:nvSpPr>
                <p:spPr bwMode="auto">
                  <a:xfrm>
                    <a:off x="2860376" y="2304068"/>
                    <a:ext cx="441832" cy="1016837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ysClr val="windowText" lastClr="000000"/>
                  </a:solidFill>
                  <a:ln w="9525">
                    <a:solidFill>
                      <a:sysClr val="windowText" lastClr="000000"/>
                    </a:solidFill>
                    <a:miter lim="800000"/>
                    <a:headEnd/>
                    <a:tailEnd/>
                  </a:ln>
                  <a:effectLst>
                    <a:outerShdw dist="23000" dir="5400000" rotWithShape="0">
                      <a:srgbClr val="808080">
                        <a:alpha val="34998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zh-CN" sz="1400" kern="0" smtClean="0">
                      <a:solidFill>
                        <a:srgbClr val="FFFFFF"/>
                      </a:solidFill>
                      <a:latin typeface="微软雅黑"/>
                      <a:ea typeface="微软雅黑"/>
                    </a:endParaRPr>
                  </a:p>
                </p:txBody>
              </p:sp>
              <p:sp>
                <p:nvSpPr>
                  <p:cNvPr id="336" name="Isosceles Triangle 26"/>
                  <p:cNvSpPr>
                    <a:spLocks noChangeArrowheads="1"/>
                  </p:cNvSpPr>
                  <p:nvPr/>
                </p:nvSpPr>
                <p:spPr bwMode="auto">
                  <a:xfrm flipV="1">
                    <a:off x="2874179" y="3330452"/>
                    <a:ext cx="441832" cy="1016834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  <a:effectLst>
                    <a:outerShdw dist="23000" dir="5400000" rotWithShape="0">
                      <a:srgbClr val="808080">
                        <a:alpha val="34998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zh-CN" sz="1400" kern="0" smtClean="0">
                      <a:solidFill>
                        <a:srgbClr val="FFFFFF"/>
                      </a:solidFill>
                      <a:latin typeface="微软雅黑"/>
                      <a:ea typeface="微软雅黑"/>
                    </a:endParaRPr>
                  </a:p>
                </p:txBody>
              </p:sp>
            </p:grpSp>
            <p:sp>
              <p:nvSpPr>
                <p:cNvPr id="333" name="Oval 13"/>
                <p:cNvSpPr/>
                <p:nvPr/>
              </p:nvSpPr>
              <p:spPr bwMode="auto">
                <a:xfrm>
                  <a:off x="8020729" y="3668854"/>
                  <a:ext cx="116400" cy="116394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ysClr val="windowText" lastClr="000000">
                        <a:lumMod val="95000"/>
                        <a:lumOff val="5000"/>
                      </a:sysClr>
                    </a:gs>
                    <a:gs pos="0">
                      <a:sysClr val="windowText" lastClr="000000">
                        <a:lumMod val="65000"/>
                        <a:lumOff val="35000"/>
                      </a:sys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9525" cap="flat" cmpd="sng" algn="ctr">
                  <a:solidFill>
                    <a:sysClr val="windowText" lastClr="000000">
                      <a:lumMod val="95000"/>
                      <a:lumOff val="5000"/>
                    </a:sysClr>
                  </a:solidFill>
                  <a:prstDash val="solid"/>
                </a:ln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MS PGothic" pitchFamily="34" charset="-128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MS PGothic" pitchFamily="34" charset="-128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MS PGothic" pitchFamily="34" charset="-128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MS PGothic" pitchFamily="34" charset="-128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MS PGothic" pitchFamily="34" charset="-128"/>
                    </a:defRPr>
                  </a:lvl5pPr>
                  <a:lvl6pPr marL="2514600" indent="-228600" defTabSz="4572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MS PGothic" pitchFamily="34" charset="-128"/>
                    </a:defRPr>
                  </a:lvl6pPr>
                  <a:lvl7pPr marL="2971800" indent="-228600" defTabSz="4572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MS PGothic" pitchFamily="34" charset="-128"/>
                    </a:defRPr>
                  </a:lvl7pPr>
                  <a:lvl8pPr marL="3429000" indent="-228600" defTabSz="4572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MS PGothic" pitchFamily="34" charset="-128"/>
                    </a:defRPr>
                  </a:lvl8pPr>
                  <a:lvl9pPr marL="3886200" indent="-228600" defTabSz="4572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MS PGothic" pitchFamily="34" charset="-128"/>
                    </a:defRPr>
                  </a:lvl9pPr>
                </a:lstStyle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sz="1400" kern="0" smtClean="0">
                    <a:solidFill>
                      <a:srgbClr val="FFFFFF"/>
                    </a:solidFill>
                    <a:latin typeface="微软雅黑"/>
                    <a:ea typeface="微软雅黑"/>
                  </a:endParaRPr>
                </a:p>
              </p:txBody>
            </p:sp>
            <p:sp>
              <p:nvSpPr>
                <p:cNvPr id="334" name="Oval 24"/>
                <p:cNvSpPr>
                  <a:spLocks noChangeArrowheads="1"/>
                </p:cNvSpPr>
                <p:nvPr/>
              </p:nvSpPr>
              <p:spPr bwMode="auto">
                <a:xfrm>
                  <a:off x="8056067" y="3701108"/>
                  <a:ext cx="50544" cy="50573"/>
                </a:xfrm>
                <a:prstGeom prst="ellipse">
                  <a:avLst/>
                </a:prstGeom>
                <a:solidFill>
                  <a:sysClr val="windowText" lastClr="000000"/>
                </a:solidFill>
                <a:ln w="22225">
                  <a:solidFill>
                    <a:sysClr val="window" lastClr="FFFFFF"/>
                  </a:solidFill>
                  <a:round/>
                  <a:headEnd/>
                  <a:tailEnd/>
                </a:ln>
                <a:effectLst>
                  <a:outerShdw dist="23000" dir="5400000" rotWithShape="0">
                    <a:srgbClr val="808080">
                      <a:alpha val="34998"/>
                    </a:srgbClr>
                  </a:outerShdw>
                </a:effectLst>
              </p:spPr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sz="1400" kern="0" smtClean="0">
                    <a:solidFill>
                      <a:srgbClr val="FFFFFF"/>
                    </a:solidFill>
                    <a:latin typeface="微软雅黑"/>
                    <a:ea typeface="微软雅黑"/>
                  </a:endParaRPr>
                </a:p>
              </p:txBody>
            </p:sp>
          </p:grpSp>
          <p:sp>
            <p:nvSpPr>
              <p:cNvPr id="327" name="TextBox 166"/>
              <p:cNvSpPr txBox="1">
                <a:spLocks noChangeArrowheads="1"/>
              </p:cNvSpPr>
              <p:nvPr/>
            </p:nvSpPr>
            <p:spPr bwMode="auto">
              <a:xfrm>
                <a:off x="4254806" y="1354925"/>
                <a:ext cx="274548" cy="3199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nb-NO" sz="600" kern="0" smtClean="0">
                    <a:solidFill>
                      <a:srgbClr val="000000"/>
                    </a:solidFill>
                    <a:latin typeface="微软雅黑"/>
                    <a:ea typeface="微软雅黑"/>
                  </a:rPr>
                  <a:t>N</a:t>
                </a:r>
              </a:p>
            </p:txBody>
          </p:sp>
          <p:sp>
            <p:nvSpPr>
              <p:cNvPr id="328" name="TextBox 167"/>
              <p:cNvSpPr txBox="1">
                <a:spLocks noChangeArrowheads="1"/>
              </p:cNvSpPr>
              <p:nvPr/>
            </p:nvSpPr>
            <p:spPr bwMode="auto">
              <a:xfrm>
                <a:off x="4254806" y="2256681"/>
                <a:ext cx="274548" cy="3199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nb-NO" sz="600" kern="0" smtClean="0">
                    <a:solidFill>
                      <a:srgbClr val="000000"/>
                    </a:solidFill>
                    <a:latin typeface="微软雅黑"/>
                    <a:ea typeface="微软雅黑"/>
                  </a:rPr>
                  <a:t>S</a:t>
                </a:r>
              </a:p>
            </p:txBody>
          </p:sp>
          <p:sp>
            <p:nvSpPr>
              <p:cNvPr id="329" name="TextBox 168"/>
              <p:cNvSpPr txBox="1">
                <a:spLocks noChangeArrowheads="1"/>
              </p:cNvSpPr>
              <p:nvPr/>
            </p:nvSpPr>
            <p:spPr bwMode="auto">
              <a:xfrm>
                <a:off x="4697674" y="1790534"/>
                <a:ext cx="274548" cy="3199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nb-NO" sz="600" kern="0" smtClean="0">
                    <a:solidFill>
                      <a:srgbClr val="000000"/>
                    </a:solidFill>
                    <a:latin typeface="微软雅黑"/>
                    <a:ea typeface="微软雅黑"/>
                  </a:rPr>
                  <a:t>E</a:t>
                </a:r>
              </a:p>
            </p:txBody>
          </p:sp>
          <p:sp>
            <p:nvSpPr>
              <p:cNvPr id="330" name="TextBox 169"/>
              <p:cNvSpPr txBox="1">
                <a:spLocks noChangeArrowheads="1"/>
              </p:cNvSpPr>
              <p:nvPr/>
            </p:nvSpPr>
            <p:spPr bwMode="auto">
              <a:xfrm>
                <a:off x="3767481" y="1790534"/>
                <a:ext cx="274548" cy="3199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nb-NO" sz="600" kern="0" smtClean="0">
                    <a:solidFill>
                      <a:srgbClr val="000000"/>
                    </a:solidFill>
                    <a:latin typeface="微软雅黑"/>
                    <a:ea typeface="微软雅黑"/>
                  </a:rPr>
                  <a:t>W</a:t>
                </a:r>
              </a:p>
            </p:txBody>
          </p:sp>
          <p:sp>
            <p:nvSpPr>
              <p:cNvPr id="331" name="Ellipse 45"/>
              <p:cNvSpPr>
                <a:spLocks noChangeArrowheads="1"/>
              </p:cNvSpPr>
              <p:nvPr/>
            </p:nvSpPr>
            <p:spPr bwMode="auto">
              <a:xfrm>
                <a:off x="3801009" y="1351325"/>
                <a:ext cx="1203386" cy="1001350"/>
              </a:xfrm>
              <a:prstGeom prst="ellipse">
                <a:avLst/>
              </a:prstGeom>
              <a:gradFill rotWithShape="1">
                <a:gsLst>
                  <a:gs pos="0">
                    <a:srgbClr val="FFFCF9">
                      <a:alpha val="45998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lin ang="540000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da-DK" sz="1400" kern="0" smtClean="0">
                  <a:solidFill>
                    <a:srgbClr val="FFFFFF"/>
                  </a:solidFill>
                  <a:latin typeface="微软雅黑"/>
                  <a:ea typeface="微软雅黑"/>
                </a:endParaRPr>
              </a:p>
            </p:txBody>
          </p:sp>
        </p:grpSp>
        <p:sp>
          <p:nvSpPr>
            <p:cNvPr id="367" name="TextBox 76"/>
            <p:cNvSpPr txBox="1">
              <a:spLocks noChangeArrowheads="1"/>
            </p:cNvSpPr>
            <p:nvPr/>
          </p:nvSpPr>
          <p:spPr bwMode="auto">
            <a:xfrm>
              <a:off x="2811463" y="5481638"/>
              <a:ext cx="3817937" cy="3128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kern="0" dirty="0">
                  <a:solidFill>
                    <a:srgbClr val="FFFFFF"/>
                  </a:solidFill>
                  <a:latin typeface="微软雅黑"/>
                  <a:ea typeface="微软雅黑"/>
                </a:rPr>
                <a:t>此处添加文字</a:t>
              </a:r>
            </a:p>
          </p:txBody>
        </p:sp>
        <p:sp>
          <p:nvSpPr>
            <p:cNvPr id="368" name="TextBox 77"/>
            <p:cNvSpPr txBox="1">
              <a:spLocks noChangeArrowheads="1"/>
            </p:cNvSpPr>
            <p:nvPr/>
          </p:nvSpPr>
          <p:spPr bwMode="auto">
            <a:xfrm>
              <a:off x="3043238" y="4495800"/>
              <a:ext cx="3203574" cy="3128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kern="0" dirty="0">
                  <a:solidFill>
                    <a:srgbClr val="FFFFFF"/>
                  </a:solidFill>
                  <a:latin typeface="微软雅黑"/>
                  <a:ea typeface="微软雅黑"/>
                </a:rPr>
                <a:t>此处添加文字</a:t>
              </a:r>
            </a:p>
          </p:txBody>
        </p:sp>
        <p:sp>
          <p:nvSpPr>
            <p:cNvPr id="369" name="TextBox 78"/>
            <p:cNvSpPr txBox="1">
              <a:spLocks noChangeArrowheads="1"/>
            </p:cNvSpPr>
            <p:nvPr/>
          </p:nvSpPr>
          <p:spPr bwMode="auto">
            <a:xfrm>
              <a:off x="3505199" y="3500438"/>
              <a:ext cx="2286001" cy="3128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kern="0" dirty="0">
                  <a:solidFill>
                    <a:srgbClr val="FFFFFF"/>
                  </a:solidFill>
                  <a:latin typeface="微软雅黑"/>
                  <a:ea typeface="微软雅黑"/>
                </a:rPr>
                <a:t>此处添加文字</a:t>
              </a:r>
            </a:p>
          </p:txBody>
        </p:sp>
        <p:sp>
          <p:nvSpPr>
            <p:cNvPr id="370" name="TextBox 79"/>
            <p:cNvSpPr txBox="1">
              <a:spLocks noChangeArrowheads="1"/>
            </p:cNvSpPr>
            <p:nvPr/>
          </p:nvSpPr>
          <p:spPr bwMode="auto">
            <a:xfrm>
              <a:off x="3971925" y="2438400"/>
              <a:ext cx="1350963" cy="3128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kern="0" dirty="0">
                  <a:solidFill>
                    <a:srgbClr val="FFFFFF"/>
                  </a:solidFill>
                  <a:latin typeface="微软雅黑"/>
                  <a:ea typeface="微软雅黑"/>
                </a:rPr>
                <a:t>此处添加文字</a:t>
              </a:r>
            </a:p>
          </p:txBody>
        </p:sp>
        <p:sp>
          <p:nvSpPr>
            <p:cNvPr id="371" name="TextBox 80"/>
            <p:cNvSpPr txBox="1">
              <a:spLocks noChangeArrowheads="1"/>
            </p:cNvSpPr>
            <p:nvPr/>
          </p:nvSpPr>
          <p:spPr bwMode="auto">
            <a:xfrm>
              <a:off x="3951288" y="1701799"/>
              <a:ext cx="1371601" cy="3128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kern="0" dirty="0">
                  <a:solidFill>
                    <a:srgbClr val="FFFFFF"/>
                  </a:solidFill>
                  <a:latin typeface="微软雅黑"/>
                  <a:ea typeface="微软雅黑"/>
                </a:rPr>
                <a:t>此处添加文字</a:t>
              </a:r>
            </a:p>
          </p:txBody>
        </p:sp>
        <p:sp>
          <p:nvSpPr>
            <p:cNvPr id="372" name="Rectangle 95"/>
            <p:cNvSpPr/>
            <p:nvPr/>
          </p:nvSpPr>
          <p:spPr>
            <a:xfrm>
              <a:off x="1143000" y="6002338"/>
              <a:ext cx="381000" cy="381000"/>
            </a:xfrm>
            <a:prstGeom prst="rect">
              <a:avLst/>
            </a:prstGeom>
            <a:gradFill rotWithShape="1">
              <a:gsLst>
                <a:gs pos="0">
                  <a:sysClr val="windowText" lastClr="000000"/>
                </a:gs>
                <a:gs pos="100000">
                  <a:sysClr val="windowText" lastClr="000000">
                    <a:lumMod val="75000"/>
                    <a:lumOff val="25000"/>
                  </a:sysClr>
                </a:gs>
              </a:gsLst>
              <a:lin ang="16200000" scaled="0"/>
            </a:gra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400" kern="0" smtClean="0">
                <a:solidFill>
                  <a:srgbClr val="FFFFFF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73" name="Parallelogram 96"/>
            <p:cNvSpPr/>
            <p:nvPr/>
          </p:nvSpPr>
          <p:spPr>
            <a:xfrm>
              <a:off x="1143000" y="5362575"/>
              <a:ext cx="849313" cy="639763"/>
            </a:xfrm>
            <a:prstGeom prst="parallelogram">
              <a:avLst>
                <a:gd name="adj" fmla="val 74963"/>
              </a:avLst>
            </a:prstGeom>
            <a:gradFill rotWithShape="1">
              <a:gsLst>
                <a:gs pos="0">
                  <a:sysClr val="windowText" lastClr="000000"/>
                </a:gs>
                <a:gs pos="100000">
                  <a:sysClr val="windowText" lastClr="000000">
                    <a:lumMod val="75000"/>
                    <a:lumOff val="25000"/>
                  </a:sysClr>
                </a:gs>
              </a:gsLst>
              <a:lin ang="16200000" scaled="0"/>
            </a:gra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400" kern="0" smtClean="0">
                <a:solidFill>
                  <a:srgbClr val="FFFFFF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74" name="Rectangle 97"/>
            <p:cNvSpPr/>
            <p:nvPr/>
          </p:nvSpPr>
          <p:spPr>
            <a:xfrm>
              <a:off x="1611313" y="4981575"/>
              <a:ext cx="381000" cy="381000"/>
            </a:xfrm>
            <a:prstGeom prst="rect">
              <a:avLst/>
            </a:prstGeom>
            <a:gradFill rotWithShape="1">
              <a:gsLst>
                <a:gs pos="0">
                  <a:sysClr val="windowText" lastClr="000000"/>
                </a:gs>
                <a:gs pos="100000">
                  <a:sysClr val="windowText" lastClr="000000">
                    <a:lumMod val="75000"/>
                    <a:lumOff val="25000"/>
                  </a:sysClr>
                </a:gs>
              </a:gsLst>
              <a:lin ang="16200000" scaled="0"/>
            </a:gra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400" kern="0" smtClean="0">
                <a:solidFill>
                  <a:srgbClr val="FFFFFF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75" name="Parallelogram 98"/>
            <p:cNvSpPr/>
            <p:nvPr/>
          </p:nvSpPr>
          <p:spPr>
            <a:xfrm>
              <a:off x="1611313" y="4343400"/>
              <a:ext cx="850900" cy="639763"/>
            </a:xfrm>
            <a:prstGeom prst="parallelogram">
              <a:avLst>
                <a:gd name="adj" fmla="val 74963"/>
              </a:avLst>
            </a:prstGeom>
            <a:gradFill rotWithShape="1">
              <a:gsLst>
                <a:gs pos="0">
                  <a:sysClr val="windowText" lastClr="000000"/>
                </a:gs>
                <a:gs pos="100000">
                  <a:sysClr val="windowText" lastClr="000000">
                    <a:lumMod val="75000"/>
                    <a:lumOff val="25000"/>
                  </a:sysClr>
                </a:gs>
              </a:gsLst>
              <a:lin ang="16200000" scaled="0"/>
            </a:gra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400" kern="0" smtClean="0">
                <a:solidFill>
                  <a:srgbClr val="FFFFFF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76" name="Rectangle 99"/>
            <p:cNvSpPr/>
            <p:nvPr/>
          </p:nvSpPr>
          <p:spPr>
            <a:xfrm>
              <a:off x="2081213" y="3962400"/>
              <a:ext cx="381000" cy="381000"/>
            </a:xfrm>
            <a:prstGeom prst="rect">
              <a:avLst/>
            </a:prstGeom>
            <a:gradFill rotWithShape="1">
              <a:gsLst>
                <a:gs pos="0">
                  <a:sysClr val="windowText" lastClr="000000"/>
                </a:gs>
                <a:gs pos="100000">
                  <a:sysClr val="windowText" lastClr="000000">
                    <a:lumMod val="75000"/>
                    <a:lumOff val="25000"/>
                  </a:sysClr>
                </a:gs>
              </a:gsLst>
              <a:lin ang="16200000" scaled="0"/>
            </a:gra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400" kern="0" smtClean="0">
                <a:solidFill>
                  <a:srgbClr val="FFFFFF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77" name="Parallelogram 100"/>
            <p:cNvSpPr/>
            <p:nvPr/>
          </p:nvSpPr>
          <p:spPr>
            <a:xfrm>
              <a:off x="2081213" y="3322638"/>
              <a:ext cx="849312" cy="639762"/>
            </a:xfrm>
            <a:prstGeom prst="parallelogram">
              <a:avLst>
                <a:gd name="adj" fmla="val 74963"/>
              </a:avLst>
            </a:prstGeom>
            <a:gradFill rotWithShape="1">
              <a:gsLst>
                <a:gs pos="0">
                  <a:sysClr val="windowText" lastClr="000000"/>
                </a:gs>
                <a:gs pos="100000">
                  <a:sysClr val="windowText" lastClr="000000">
                    <a:lumMod val="75000"/>
                    <a:lumOff val="25000"/>
                  </a:sysClr>
                </a:gs>
              </a:gsLst>
              <a:lin ang="16200000" scaled="0"/>
            </a:gra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400" kern="0" smtClean="0">
                <a:solidFill>
                  <a:srgbClr val="FFFFFF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78" name="Rectangle 101"/>
            <p:cNvSpPr/>
            <p:nvPr/>
          </p:nvSpPr>
          <p:spPr>
            <a:xfrm>
              <a:off x="2549525" y="2941638"/>
              <a:ext cx="381000" cy="381000"/>
            </a:xfrm>
            <a:prstGeom prst="rect">
              <a:avLst/>
            </a:prstGeom>
            <a:gradFill rotWithShape="1">
              <a:gsLst>
                <a:gs pos="0">
                  <a:sysClr val="windowText" lastClr="000000"/>
                </a:gs>
                <a:gs pos="100000">
                  <a:sysClr val="windowText" lastClr="000000">
                    <a:lumMod val="75000"/>
                    <a:lumOff val="25000"/>
                  </a:sysClr>
                </a:gs>
              </a:gsLst>
              <a:lin ang="16200000" scaled="0"/>
            </a:gra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400" kern="0" smtClean="0">
                <a:solidFill>
                  <a:srgbClr val="FFFFFF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79" name="Parallelogram 102"/>
            <p:cNvSpPr/>
            <p:nvPr/>
          </p:nvSpPr>
          <p:spPr>
            <a:xfrm>
              <a:off x="2549525" y="2301875"/>
              <a:ext cx="849313" cy="639763"/>
            </a:xfrm>
            <a:prstGeom prst="parallelogram">
              <a:avLst>
                <a:gd name="adj" fmla="val 74963"/>
              </a:avLst>
            </a:prstGeom>
            <a:gradFill rotWithShape="1">
              <a:gsLst>
                <a:gs pos="0">
                  <a:sysClr val="windowText" lastClr="000000"/>
                </a:gs>
                <a:gs pos="100000">
                  <a:sysClr val="windowText" lastClr="000000">
                    <a:lumMod val="75000"/>
                    <a:lumOff val="25000"/>
                  </a:sysClr>
                </a:gs>
              </a:gsLst>
              <a:lin ang="16200000" scaled="0"/>
            </a:gra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400" kern="0" smtClean="0">
                <a:solidFill>
                  <a:srgbClr val="FFFFFF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80" name="Up Arrow 104"/>
            <p:cNvSpPr/>
            <p:nvPr/>
          </p:nvSpPr>
          <p:spPr>
            <a:xfrm>
              <a:off x="2851150" y="1225550"/>
              <a:ext cx="730250" cy="1081088"/>
            </a:xfrm>
            <a:prstGeom prst="upArrow">
              <a:avLst/>
            </a:prstGeom>
            <a:gradFill rotWithShape="1">
              <a:gsLst>
                <a:gs pos="0">
                  <a:sysClr val="windowText" lastClr="000000"/>
                </a:gs>
                <a:gs pos="100000">
                  <a:sysClr val="windowText" lastClr="000000">
                    <a:lumMod val="75000"/>
                    <a:lumOff val="25000"/>
                  </a:sysClr>
                </a:gs>
              </a:gsLst>
              <a:lin ang="16200000" scaled="0"/>
            </a:gra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400" kern="0" smtClean="0">
                <a:solidFill>
                  <a:srgbClr val="FFFFFF"/>
                </a:solidFill>
                <a:latin typeface="微软雅黑"/>
                <a:ea typeface="微软雅黑"/>
              </a:endParaRPr>
            </a:p>
          </p:txBody>
        </p:sp>
        <p:grpSp>
          <p:nvGrpSpPr>
            <p:cNvPr id="381" name="Group 44"/>
            <p:cNvGrpSpPr>
              <a:grpSpLocks/>
            </p:cNvGrpSpPr>
            <p:nvPr/>
          </p:nvGrpSpPr>
          <p:grpSpPr bwMode="auto">
            <a:xfrm>
              <a:off x="2009777" y="6019802"/>
              <a:ext cx="331126" cy="322329"/>
              <a:chOff x="3294062" y="1580063"/>
              <a:chExt cx="566297" cy="548337"/>
            </a:xfrm>
          </p:grpSpPr>
          <p:sp>
            <p:nvSpPr>
              <p:cNvPr id="382" name="Ellipse 53"/>
              <p:cNvSpPr>
                <a:spLocks noChangeArrowheads="1"/>
              </p:cNvSpPr>
              <p:nvPr/>
            </p:nvSpPr>
            <p:spPr bwMode="auto">
              <a:xfrm>
                <a:off x="3294062" y="1631376"/>
                <a:ext cx="461545" cy="461805"/>
              </a:xfrm>
              <a:prstGeom prst="ellipse">
                <a:avLst/>
              </a:prstGeom>
              <a:solidFill>
                <a:srgbClr val="FFFFFF">
                  <a:alpha val="61960"/>
                </a:srgbClr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  <a:effectLst>
                <a:outerShdw dist="38100" dir="2700000" algn="tl" rotWithShape="0">
                  <a:srgbClr val="808080">
                    <a:alpha val="39998"/>
                  </a:srgbClr>
                </a:outerShdw>
              </a:effectLst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400" kern="0" smtClean="0">
                  <a:solidFill>
                    <a:srgbClr val="FFFFFF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383" name="Tekstboks 54"/>
              <p:cNvSpPr txBox="1">
                <a:spLocks noChangeArrowheads="1"/>
              </p:cNvSpPr>
              <p:nvPr/>
            </p:nvSpPr>
            <p:spPr bwMode="auto">
              <a:xfrm>
                <a:off x="3295596" y="1580063"/>
                <a:ext cx="564763" cy="5483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da-DK" sz="1100" kern="0" smtClean="0">
                    <a:solidFill>
                      <a:srgbClr val="151616"/>
                    </a:solidFill>
                    <a:latin typeface="微软雅黑"/>
                    <a:ea typeface="微软雅黑"/>
                  </a:rPr>
                  <a:t>1</a:t>
                </a:r>
              </a:p>
            </p:txBody>
          </p:sp>
        </p:grpSp>
        <p:grpSp>
          <p:nvGrpSpPr>
            <p:cNvPr id="384" name="Group 44"/>
            <p:cNvGrpSpPr>
              <a:grpSpLocks/>
            </p:cNvGrpSpPr>
            <p:nvPr/>
          </p:nvGrpSpPr>
          <p:grpSpPr bwMode="auto">
            <a:xfrm>
              <a:off x="2490790" y="5060952"/>
              <a:ext cx="331131" cy="322329"/>
              <a:chOff x="3294062" y="1580063"/>
              <a:chExt cx="563071" cy="548337"/>
            </a:xfrm>
          </p:grpSpPr>
          <p:sp>
            <p:nvSpPr>
              <p:cNvPr id="385" name="Ellipse 53"/>
              <p:cNvSpPr>
                <a:spLocks noChangeArrowheads="1"/>
              </p:cNvSpPr>
              <p:nvPr/>
            </p:nvSpPr>
            <p:spPr bwMode="auto">
              <a:xfrm>
                <a:off x="3294062" y="1631376"/>
                <a:ext cx="461607" cy="461805"/>
              </a:xfrm>
              <a:prstGeom prst="ellipse">
                <a:avLst/>
              </a:prstGeom>
              <a:solidFill>
                <a:srgbClr val="FFFFFF">
                  <a:alpha val="61960"/>
                </a:srgbClr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  <a:effectLst>
                <a:outerShdw dist="38100" dir="2700000" algn="tl" rotWithShape="0">
                  <a:srgbClr val="808080">
                    <a:alpha val="39998"/>
                  </a:srgbClr>
                </a:outerShdw>
              </a:effectLst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400" kern="0" smtClean="0">
                  <a:solidFill>
                    <a:srgbClr val="FFFFFF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386" name="Tekstboks 54"/>
              <p:cNvSpPr txBox="1">
                <a:spLocks noChangeArrowheads="1"/>
              </p:cNvSpPr>
              <p:nvPr/>
            </p:nvSpPr>
            <p:spPr bwMode="auto">
              <a:xfrm>
                <a:off x="3295596" y="1580063"/>
                <a:ext cx="561537" cy="5483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da-DK" sz="1100" kern="0" smtClean="0">
                    <a:solidFill>
                      <a:srgbClr val="151616"/>
                    </a:solidFill>
                    <a:latin typeface="微软雅黑"/>
                    <a:ea typeface="微软雅黑"/>
                  </a:rPr>
                  <a:t>2</a:t>
                </a:r>
              </a:p>
            </p:txBody>
          </p:sp>
        </p:grpSp>
        <p:grpSp>
          <p:nvGrpSpPr>
            <p:cNvPr id="387" name="Group 44"/>
            <p:cNvGrpSpPr>
              <a:grpSpLocks/>
            </p:cNvGrpSpPr>
            <p:nvPr/>
          </p:nvGrpSpPr>
          <p:grpSpPr bwMode="auto">
            <a:xfrm>
              <a:off x="2905127" y="4035427"/>
              <a:ext cx="331126" cy="322329"/>
              <a:chOff x="3294062" y="1580063"/>
              <a:chExt cx="566297" cy="548337"/>
            </a:xfrm>
          </p:grpSpPr>
          <p:sp>
            <p:nvSpPr>
              <p:cNvPr id="388" name="Ellipse 53"/>
              <p:cNvSpPr>
                <a:spLocks noChangeArrowheads="1"/>
              </p:cNvSpPr>
              <p:nvPr/>
            </p:nvSpPr>
            <p:spPr bwMode="auto">
              <a:xfrm>
                <a:off x="3294062" y="1631376"/>
                <a:ext cx="461545" cy="461805"/>
              </a:xfrm>
              <a:prstGeom prst="ellipse">
                <a:avLst/>
              </a:prstGeom>
              <a:solidFill>
                <a:srgbClr val="FFFFFF">
                  <a:alpha val="61960"/>
                </a:srgbClr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  <a:effectLst>
                <a:outerShdw dist="38100" dir="2700000" algn="tl" rotWithShape="0">
                  <a:srgbClr val="808080">
                    <a:alpha val="39998"/>
                  </a:srgbClr>
                </a:outerShdw>
              </a:effectLst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400" kern="0" smtClean="0">
                  <a:solidFill>
                    <a:srgbClr val="FFFFFF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389" name="Tekstboks 54"/>
              <p:cNvSpPr txBox="1">
                <a:spLocks noChangeArrowheads="1"/>
              </p:cNvSpPr>
              <p:nvPr/>
            </p:nvSpPr>
            <p:spPr bwMode="auto">
              <a:xfrm>
                <a:off x="3295596" y="1580063"/>
                <a:ext cx="564763" cy="5483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da-DK" sz="1100" kern="0" smtClean="0">
                    <a:solidFill>
                      <a:srgbClr val="151616"/>
                    </a:solidFill>
                    <a:latin typeface="微软雅黑"/>
                    <a:ea typeface="微软雅黑"/>
                  </a:rPr>
                  <a:t>3</a:t>
                </a:r>
              </a:p>
            </p:txBody>
          </p:sp>
        </p:grpSp>
        <p:grpSp>
          <p:nvGrpSpPr>
            <p:cNvPr id="390" name="Group 44"/>
            <p:cNvGrpSpPr>
              <a:grpSpLocks/>
            </p:cNvGrpSpPr>
            <p:nvPr/>
          </p:nvGrpSpPr>
          <p:grpSpPr bwMode="auto">
            <a:xfrm>
              <a:off x="3367090" y="3014665"/>
              <a:ext cx="331126" cy="322329"/>
              <a:chOff x="3294062" y="1580063"/>
              <a:chExt cx="566297" cy="548337"/>
            </a:xfrm>
          </p:grpSpPr>
          <p:sp>
            <p:nvSpPr>
              <p:cNvPr id="391" name="Ellipse 53"/>
              <p:cNvSpPr>
                <a:spLocks noChangeArrowheads="1"/>
              </p:cNvSpPr>
              <p:nvPr/>
            </p:nvSpPr>
            <p:spPr bwMode="auto">
              <a:xfrm>
                <a:off x="3294062" y="1631374"/>
                <a:ext cx="461545" cy="461807"/>
              </a:xfrm>
              <a:prstGeom prst="ellipse">
                <a:avLst/>
              </a:prstGeom>
              <a:solidFill>
                <a:srgbClr val="FFFFFF">
                  <a:alpha val="61960"/>
                </a:srgbClr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  <a:effectLst>
                <a:outerShdw dist="38100" dir="2700000" algn="tl" rotWithShape="0">
                  <a:srgbClr val="808080">
                    <a:alpha val="39998"/>
                  </a:srgbClr>
                </a:outerShdw>
              </a:effectLst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400" kern="0" smtClean="0">
                  <a:solidFill>
                    <a:srgbClr val="FFFFFF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392" name="Tekstboks 54"/>
              <p:cNvSpPr txBox="1">
                <a:spLocks noChangeArrowheads="1"/>
              </p:cNvSpPr>
              <p:nvPr/>
            </p:nvSpPr>
            <p:spPr bwMode="auto">
              <a:xfrm>
                <a:off x="3295596" y="1580063"/>
                <a:ext cx="564763" cy="5483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da-DK" sz="1100" kern="0" smtClean="0">
                    <a:solidFill>
                      <a:srgbClr val="151616"/>
                    </a:solidFill>
                    <a:latin typeface="微软雅黑"/>
                    <a:ea typeface="微软雅黑"/>
                  </a:rPr>
                  <a:t>4</a:t>
                </a:r>
              </a:p>
            </p:txBody>
          </p:sp>
        </p:grpSp>
        <p:grpSp>
          <p:nvGrpSpPr>
            <p:cNvPr id="393" name="Group 44"/>
            <p:cNvGrpSpPr>
              <a:grpSpLocks/>
            </p:cNvGrpSpPr>
            <p:nvPr/>
          </p:nvGrpSpPr>
          <p:grpSpPr bwMode="auto">
            <a:xfrm>
              <a:off x="3833815" y="1998665"/>
              <a:ext cx="331126" cy="322329"/>
              <a:chOff x="3294062" y="1580063"/>
              <a:chExt cx="566297" cy="548337"/>
            </a:xfrm>
          </p:grpSpPr>
          <p:sp>
            <p:nvSpPr>
              <p:cNvPr id="394" name="Ellipse 53"/>
              <p:cNvSpPr>
                <a:spLocks noChangeArrowheads="1"/>
              </p:cNvSpPr>
              <p:nvPr/>
            </p:nvSpPr>
            <p:spPr bwMode="auto">
              <a:xfrm>
                <a:off x="3294062" y="1631374"/>
                <a:ext cx="461545" cy="461807"/>
              </a:xfrm>
              <a:prstGeom prst="ellipse">
                <a:avLst/>
              </a:prstGeom>
              <a:solidFill>
                <a:srgbClr val="FFFFFF">
                  <a:alpha val="61960"/>
                </a:srgbClr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  <a:effectLst>
                <a:outerShdw dist="38100" dir="2700000" algn="tl" rotWithShape="0">
                  <a:srgbClr val="808080">
                    <a:alpha val="39998"/>
                  </a:srgbClr>
                </a:outerShdw>
              </a:effectLst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1400" kern="0" smtClean="0">
                  <a:solidFill>
                    <a:srgbClr val="FFFFFF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395" name="Tekstboks 54"/>
              <p:cNvSpPr txBox="1">
                <a:spLocks noChangeArrowheads="1"/>
              </p:cNvSpPr>
              <p:nvPr/>
            </p:nvSpPr>
            <p:spPr bwMode="auto">
              <a:xfrm>
                <a:off x="3295596" y="1580063"/>
                <a:ext cx="564763" cy="5483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da-DK" sz="1100" kern="0" smtClean="0">
                    <a:solidFill>
                      <a:srgbClr val="151616"/>
                    </a:solidFill>
                    <a:latin typeface="微软雅黑"/>
                    <a:ea typeface="微软雅黑"/>
                  </a:rPr>
                  <a:t>5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16630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22177</TotalTime>
  <Words>185</Words>
  <Application>Microsoft Office PowerPoint</Application>
  <PresentationFormat>全屏显示(4:3)</PresentationFormat>
  <Paragraphs>35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lenovo</cp:lastModifiedBy>
  <cp:revision>1176</cp:revision>
  <dcterms:created xsi:type="dcterms:W3CDTF">2009-02-11T05:37:22Z</dcterms:created>
  <dcterms:modified xsi:type="dcterms:W3CDTF">2013-10-16T11:25:52Z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