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oShape 2"/>
          <p:cNvSpPr>
            <a:spLocks noChangeArrowheads="1"/>
          </p:cNvSpPr>
          <p:nvPr/>
        </p:nvSpPr>
        <p:spPr bwMode="auto">
          <a:xfrm>
            <a:off x="936252" y="1969864"/>
            <a:ext cx="2627313" cy="3835400"/>
          </a:xfrm>
          <a:prstGeom prst="roundRect">
            <a:avLst>
              <a:gd name="adj" fmla="val 0"/>
            </a:avLst>
          </a:prstGeom>
          <a:solidFill>
            <a:srgbClr val="333333">
              <a:alpha val="10196"/>
            </a:srgbClr>
          </a:solidFill>
          <a:ln w="19050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2" name="Oval 3"/>
          <p:cNvSpPr>
            <a:spLocks noChangeArrowheads="1"/>
          </p:cNvSpPr>
          <p:nvPr/>
        </p:nvSpPr>
        <p:spPr bwMode="auto">
          <a:xfrm>
            <a:off x="1072777" y="5009926"/>
            <a:ext cx="411163" cy="134938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0" cap="rnd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73" name="Oval 4"/>
          <p:cNvSpPr>
            <a:spLocks noChangeArrowheads="1"/>
          </p:cNvSpPr>
          <p:nvPr/>
        </p:nvSpPr>
        <p:spPr bwMode="auto">
          <a:xfrm>
            <a:off x="5990852" y="4895626"/>
            <a:ext cx="1981200" cy="81280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0" cap="rnd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174" name="Group 5"/>
          <p:cNvGrpSpPr>
            <a:grpSpLocks/>
          </p:cNvGrpSpPr>
          <p:nvPr/>
        </p:nvGrpSpPr>
        <p:grpSpPr bwMode="auto">
          <a:xfrm>
            <a:off x="4211265" y="2565176"/>
            <a:ext cx="1258887" cy="1258888"/>
            <a:chOff x="2335" y="1139"/>
            <a:chExt cx="1089" cy="1089"/>
          </a:xfrm>
        </p:grpSpPr>
        <p:sp>
          <p:nvSpPr>
            <p:cNvPr id="175" name="Oval 6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单击此处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176" name="Group 7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77" name="Freeform 8"/>
              <p:cNvSpPr>
                <a:spLocks/>
              </p:cNvSpPr>
              <p:nvPr/>
            </p:nvSpPr>
            <p:spPr bwMode="auto">
              <a:xfrm>
                <a:off x="1431" y="1843"/>
                <a:ext cx="907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78" name="Oval 9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179" name="Group 10"/>
          <p:cNvGrpSpPr>
            <a:grpSpLocks/>
          </p:cNvGrpSpPr>
          <p:nvPr/>
        </p:nvGrpSpPr>
        <p:grpSpPr bwMode="auto">
          <a:xfrm>
            <a:off x="5811465" y="2201639"/>
            <a:ext cx="2368550" cy="3257550"/>
            <a:chOff x="2953" y="1386"/>
            <a:chExt cx="1492" cy="2052"/>
          </a:xfrm>
        </p:grpSpPr>
        <p:sp>
          <p:nvSpPr>
            <p:cNvPr id="180" name="Freeform 11"/>
            <p:cNvSpPr>
              <a:spLocks/>
            </p:cNvSpPr>
            <p:nvPr/>
          </p:nvSpPr>
          <p:spPr bwMode="auto">
            <a:xfrm>
              <a:off x="2953" y="1386"/>
              <a:ext cx="1492" cy="2052"/>
            </a:xfrm>
            <a:custGeom>
              <a:avLst/>
              <a:gdLst>
                <a:gd name="T0" fmla="*/ 1492 w 1492"/>
                <a:gd name="T1" fmla="*/ 373 h 2052"/>
                <a:gd name="T2" fmla="*/ 1488 w 1492"/>
                <a:gd name="T3" fmla="*/ 336 h 2052"/>
                <a:gd name="T4" fmla="*/ 1476 w 1492"/>
                <a:gd name="T5" fmla="*/ 298 h 2052"/>
                <a:gd name="T6" fmla="*/ 1458 w 1492"/>
                <a:gd name="T7" fmla="*/ 262 h 2052"/>
                <a:gd name="T8" fmla="*/ 1434 w 1492"/>
                <a:gd name="T9" fmla="*/ 228 h 2052"/>
                <a:gd name="T10" fmla="*/ 1401 w 1492"/>
                <a:gd name="T11" fmla="*/ 196 h 2052"/>
                <a:gd name="T12" fmla="*/ 1365 w 1492"/>
                <a:gd name="T13" fmla="*/ 165 h 2052"/>
                <a:gd name="T14" fmla="*/ 1321 w 1492"/>
                <a:gd name="T15" fmla="*/ 136 h 2052"/>
                <a:gd name="T16" fmla="*/ 1273 w 1492"/>
                <a:gd name="T17" fmla="*/ 109 h 2052"/>
                <a:gd name="T18" fmla="*/ 1220 w 1492"/>
                <a:gd name="T19" fmla="*/ 86 h 2052"/>
                <a:gd name="T20" fmla="*/ 1163 w 1492"/>
                <a:gd name="T21" fmla="*/ 63 h 2052"/>
                <a:gd name="T22" fmla="*/ 1102 w 1492"/>
                <a:gd name="T23" fmla="*/ 45 h 2052"/>
                <a:gd name="T24" fmla="*/ 1036 w 1492"/>
                <a:gd name="T25" fmla="*/ 30 h 2052"/>
                <a:gd name="T26" fmla="*/ 967 w 1492"/>
                <a:gd name="T27" fmla="*/ 17 h 2052"/>
                <a:gd name="T28" fmla="*/ 896 w 1492"/>
                <a:gd name="T29" fmla="*/ 8 h 2052"/>
                <a:gd name="T30" fmla="*/ 822 w 1492"/>
                <a:gd name="T31" fmla="*/ 1 h 2052"/>
                <a:gd name="T32" fmla="*/ 746 w 1492"/>
                <a:gd name="T33" fmla="*/ 0 h 2052"/>
                <a:gd name="T34" fmla="*/ 707 w 1492"/>
                <a:gd name="T35" fmla="*/ 0 h 2052"/>
                <a:gd name="T36" fmla="*/ 632 w 1492"/>
                <a:gd name="T37" fmla="*/ 4 h 2052"/>
                <a:gd name="T38" fmla="*/ 560 w 1492"/>
                <a:gd name="T39" fmla="*/ 12 h 2052"/>
                <a:gd name="T40" fmla="*/ 490 w 1492"/>
                <a:gd name="T41" fmla="*/ 22 h 2052"/>
                <a:gd name="T42" fmla="*/ 422 w 1492"/>
                <a:gd name="T43" fmla="*/ 36 h 2052"/>
                <a:gd name="T44" fmla="*/ 359 w 1492"/>
                <a:gd name="T45" fmla="*/ 54 h 2052"/>
                <a:gd name="T46" fmla="*/ 299 w 1492"/>
                <a:gd name="T47" fmla="*/ 74 h 2052"/>
                <a:gd name="T48" fmla="*/ 245 w 1492"/>
                <a:gd name="T49" fmla="*/ 97 h 2052"/>
                <a:gd name="T50" fmla="*/ 194 w 1492"/>
                <a:gd name="T51" fmla="*/ 122 h 2052"/>
                <a:gd name="T52" fmla="*/ 148 w 1492"/>
                <a:gd name="T53" fmla="*/ 150 h 2052"/>
                <a:gd name="T54" fmla="*/ 107 w 1492"/>
                <a:gd name="T55" fmla="*/ 180 h 2052"/>
                <a:gd name="T56" fmla="*/ 74 w 1492"/>
                <a:gd name="T57" fmla="*/ 211 h 2052"/>
                <a:gd name="T58" fmla="*/ 45 w 1492"/>
                <a:gd name="T59" fmla="*/ 245 h 2052"/>
                <a:gd name="T60" fmla="*/ 23 w 1492"/>
                <a:gd name="T61" fmla="*/ 280 h 2052"/>
                <a:gd name="T62" fmla="*/ 9 w 1492"/>
                <a:gd name="T63" fmla="*/ 316 h 2052"/>
                <a:gd name="T64" fmla="*/ 1 w 1492"/>
                <a:gd name="T65" fmla="*/ 354 h 2052"/>
                <a:gd name="T66" fmla="*/ 0 w 1492"/>
                <a:gd name="T67" fmla="*/ 373 h 2052"/>
                <a:gd name="T68" fmla="*/ 6 w 1492"/>
                <a:gd name="T69" fmla="*/ 420 h 2052"/>
                <a:gd name="T70" fmla="*/ 376 w 1492"/>
                <a:gd name="T71" fmla="*/ 1889 h 2052"/>
                <a:gd name="T72" fmla="*/ 376 w 1492"/>
                <a:gd name="T73" fmla="*/ 1889 h 2052"/>
                <a:gd name="T74" fmla="*/ 391 w 1492"/>
                <a:gd name="T75" fmla="*/ 1922 h 2052"/>
                <a:gd name="T76" fmla="*/ 417 w 1492"/>
                <a:gd name="T77" fmla="*/ 1954 h 2052"/>
                <a:gd name="T78" fmla="*/ 453 w 1492"/>
                <a:gd name="T79" fmla="*/ 1981 h 2052"/>
                <a:gd name="T80" fmla="*/ 499 w 1492"/>
                <a:gd name="T81" fmla="*/ 2005 h 2052"/>
                <a:gd name="T82" fmla="*/ 552 w 1492"/>
                <a:gd name="T83" fmla="*/ 2025 h 2052"/>
                <a:gd name="T84" fmla="*/ 611 w 1492"/>
                <a:gd name="T85" fmla="*/ 2039 h 2052"/>
                <a:gd name="T86" fmla="*/ 676 w 1492"/>
                <a:gd name="T87" fmla="*/ 2048 h 2052"/>
                <a:gd name="T88" fmla="*/ 746 w 1492"/>
                <a:gd name="T89" fmla="*/ 2052 h 2052"/>
                <a:gd name="T90" fmla="*/ 781 w 1492"/>
                <a:gd name="T91" fmla="*/ 2051 h 2052"/>
                <a:gd name="T92" fmla="*/ 848 w 1492"/>
                <a:gd name="T93" fmla="*/ 2044 h 2052"/>
                <a:gd name="T94" fmla="*/ 912 w 1492"/>
                <a:gd name="T95" fmla="*/ 2033 h 2052"/>
                <a:gd name="T96" fmla="*/ 967 w 1492"/>
                <a:gd name="T97" fmla="*/ 2016 h 2052"/>
                <a:gd name="T98" fmla="*/ 1018 w 1492"/>
                <a:gd name="T99" fmla="*/ 1994 h 2052"/>
                <a:gd name="T100" fmla="*/ 1058 w 1492"/>
                <a:gd name="T101" fmla="*/ 1968 h 2052"/>
                <a:gd name="T102" fmla="*/ 1089 w 1492"/>
                <a:gd name="T103" fmla="*/ 1938 h 2052"/>
                <a:gd name="T104" fmla="*/ 1110 w 1492"/>
                <a:gd name="T105" fmla="*/ 1906 h 2052"/>
                <a:gd name="T106" fmla="*/ 1116 w 1492"/>
                <a:gd name="T107" fmla="*/ 1889 h 2052"/>
                <a:gd name="T108" fmla="*/ 1486 w 1492"/>
                <a:gd name="T109" fmla="*/ 420 h 2052"/>
                <a:gd name="T110" fmla="*/ 1491 w 1492"/>
                <a:gd name="T111" fmla="*/ 396 h 2052"/>
                <a:gd name="T112" fmla="*/ 1492 w 1492"/>
                <a:gd name="T113" fmla="*/ 373 h 20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92"/>
                <a:gd name="T172" fmla="*/ 0 h 2052"/>
                <a:gd name="T173" fmla="*/ 1492 w 1492"/>
                <a:gd name="T174" fmla="*/ 2052 h 205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92" h="2052">
                  <a:moveTo>
                    <a:pt x="1492" y="373"/>
                  </a:move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1" y="396"/>
                  </a:lnTo>
                  <a:lnTo>
                    <a:pt x="6" y="420"/>
                  </a:lnTo>
                  <a:lnTo>
                    <a:pt x="5" y="420"/>
                  </a:lnTo>
                  <a:lnTo>
                    <a:pt x="376" y="1889"/>
                  </a:lnTo>
                  <a:lnTo>
                    <a:pt x="382" y="1906"/>
                  </a:lnTo>
                  <a:lnTo>
                    <a:pt x="391" y="1922"/>
                  </a:lnTo>
                  <a:lnTo>
                    <a:pt x="403" y="1938"/>
                  </a:lnTo>
                  <a:lnTo>
                    <a:pt x="417" y="1954"/>
                  </a:lnTo>
                  <a:lnTo>
                    <a:pt x="434" y="1968"/>
                  </a:lnTo>
                  <a:lnTo>
                    <a:pt x="453" y="1981"/>
                  </a:lnTo>
                  <a:lnTo>
                    <a:pt x="474" y="1994"/>
                  </a:lnTo>
                  <a:lnTo>
                    <a:pt x="499" y="2005"/>
                  </a:lnTo>
                  <a:lnTo>
                    <a:pt x="525" y="2016"/>
                  </a:lnTo>
                  <a:lnTo>
                    <a:pt x="552" y="2025"/>
                  </a:lnTo>
                  <a:lnTo>
                    <a:pt x="580" y="2033"/>
                  </a:lnTo>
                  <a:lnTo>
                    <a:pt x="611" y="2039"/>
                  </a:lnTo>
                  <a:lnTo>
                    <a:pt x="644" y="2044"/>
                  </a:lnTo>
                  <a:lnTo>
                    <a:pt x="676" y="2048"/>
                  </a:lnTo>
                  <a:lnTo>
                    <a:pt x="711" y="2051"/>
                  </a:lnTo>
                  <a:lnTo>
                    <a:pt x="746" y="2052"/>
                  </a:lnTo>
                  <a:lnTo>
                    <a:pt x="781" y="2051"/>
                  </a:lnTo>
                  <a:lnTo>
                    <a:pt x="816" y="2048"/>
                  </a:lnTo>
                  <a:lnTo>
                    <a:pt x="848" y="2044"/>
                  </a:lnTo>
                  <a:lnTo>
                    <a:pt x="881" y="2039"/>
                  </a:lnTo>
                  <a:lnTo>
                    <a:pt x="912" y="2033"/>
                  </a:lnTo>
                  <a:lnTo>
                    <a:pt x="940" y="2025"/>
                  </a:lnTo>
                  <a:lnTo>
                    <a:pt x="967" y="2016"/>
                  </a:lnTo>
                  <a:lnTo>
                    <a:pt x="993" y="2005"/>
                  </a:lnTo>
                  <a:lnTo>
                    <a:pt x="1018" y="1994"/>
                  </a:lnTo>
                  <a:lnTo>
                    <a:pt x="1039" y="1981"/>
                  </a:lnTo>
                  <a:lnTo>
                    <a:pt x="1058" y="1968"/>
                  </a:lnTo>
                  <a:lnTo>
                    <a:pt x="1075" y="1954"/>
                  </a:lnTo>
                  <a:lnTo>
                    <a:pt x="1089" y="1938"/>
                  </a:lnTo>
                  <a:lnTo>
                    <a:pt x="1101" y="1922"/>
                  </a:lnTo>
                  <a:lnTo>
                    <a:pt x="1110" y="1906"/>
                  </a:lnTo>
                  <a:lnTo>
                    <a:pt x="1116" y="1889"/>
                  </a:lnTo>
                  <a:lnTo>
                    <a:pt x="1487" y="420"/>
                  </a:lnTo>
                  <a:lnTo>
                    <a:pt x="1486" y="420"/>
                  </a:lnTo>
                  <a:lnTo>
                    <a:pt x="1491" y="396"/>
                  </a:lnTo>
                  <a:lnTo>
                    <a:pt x="1492" y="373"/>
                  </a:lnTo>
                  <a:close/>
                </a:path>
              </a:pathLst>
            </a:custGeom>
            <a:gradFill rotWithShape="1">
              <a:gsLst>
                <a:gs pos="0">
                  <a:srgbClr val="5B5B5B"/>
                </a:gs>
                <a:gs pos="50000">
                  <a:srgbClr val="B2B2B2"/>
                </a:gs>
                <a:gs pos="100000">
                  <a:srgbClr val="5B5B5B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81" name="Freeform 12"/>
            <p:cNvSpPr>
              <a:spLocks noEditPoints="1"/>
            </p:cNvSpPr>
            <p:nvPr/>
          </p:nvSpPr>
          <p:spPr bwMode="auto">
            <a:xfrm>
              <a:off x="2953" y="1386"/>
              <a:ext cx="1492" cy="746"/>
            </a:xfrm>
            <a:custGeom>
              <a:avLst/>
              <a:gdLst>
                <a:gd name="T0" fmla="*/ 632 w 1492"/>
                <a:gd name="T1" fmla="*/ 4 h 746"/>
                <a:gd name="T2" fmla="*/ 456 w 1492"/>
                <a:gd name="T3" fmla="*/ 30 h 746"/>
                <a:gd name="T4" fmla="*/ 299 w 1492"/>
                <a:gd name="T5" fmla="*/ 74 h 746"/>
                <a:gd name="T6" fmla="*/ 171 w 1492"/>
                <a:gd name="T7" fmla="*/ 136 h 746"/>
                <a:gd name="T8" fmla="*/ 74 w 1492"/>
                <a:gd name="T9" fmla="*/ 211 h 746"/>
                <a:gd name="T10" fmla="*/ 16 w 1492"/>
                <a:gd name="T11" fmla="*/ 298 h 746"/>
                <a:gd name="T12" fmla="*/ 0 w 1492"/>
                <a:gd name="T13" fmla="*/ 373 h 746"/>
                <a:gd name="T14" fmla="*/ 23 w 1492"/>
                <a:gd name="T15" fmla="*/ 466 h 746"/>
                <a:gd name="T16" fmla="*/ 91 w 1492"/>
                <a:gd name="T17" fmla="*/ 551 h 746"/>
                <a:gd name="T18" fmla="*/ 194 w 1492"/>
                <a:gd name="T19" fmla="*/ 624 h 746"/>
                <a:gd name="T20" fmla="*/ 329 w 1492"/>
                <a:gd name="T21" fmla="*/ 683 h 746"/>
                <a:gd name="T22" fmla="*/ 490 w 1492"/>
                <a:gd name="T23" fmla="*/ 724 h 746"/>
                <a:gd name="T24" fmla="*/ 670 w 1492"/>
                <a:gd name="T25" fmla="*/ 745 h 746"/>
                <a:gd name="T26" fmla="*/ 822 w 1492"/>
                <a:gd name="T27" fmla="*/ 745 h 746"/>
                <a:gd name="T28" fmla="*/ 1002 w 1492"/>
                <a:gd name="T29" fmla="*/ 724 h 746"/>
                <a:gd name="T30" fmla="*/ 1163 w 1492"/>
                <a:gd name="T31" fmla="*/ 683 h 746"/>
                <a:gd name="T32" fmla="*/ 1298 w 1492"/>
                <a:gd name="T33" fmla="*/ 624 h 746"/>
                <a:gd name="T34" fmla="*/ 1401 w 1492"/>
                <a:gd name="T35" fmla="*/ 551 h 746"/>
                <a:gd name="T36" fmla="*/ 1469 w 1492"/>
                <a:gd name="T37" fmla="*/ 466 h 746"/>
                <a:gd name="T38" fmla="*/ 1492 w 1492"/>
                <a:gd name="T39" fmla="*/ 373 h 746"/>
                <a:gd name="T40" fmla="*/ 1476 w 1492"/>
                <a:gd name="T41" fmla="*/ 298 h 746"/>
                <a:gd name="T42" fmla="*/ 1418 w 1492"/>
                <a:gd name="T43" fmla="*/ 211 h 746"/>
                <a:gd name="T44" fmla="*/ 1321 w 1492"/>
                <a:gd name="T45" fmla="*/ 136 h 746"/>
                <a:gd name="T46" fmla="*/ 1193 w 1492"/>
                <a:gd name="T47" fmla="*/ 74 h 746"/>
                <a:gd name="T48" fmla="*/ 1036 w 1492"/>
                <a:gd name="T49" fmla="*/ 30 h 746"/>
                <a:gd name="T50" fmla="*/ 860 w 1492"/>
                <a:gd name="T51" fmla="*/ 4 h 746"/>
                <a:gd name="T52" fmla="*/ 746 w 1492"/>
                <a:gd name="T53" fmla="*/ 723 h 746"/>
                <a:gd name="T54" fmla="*/ 605 w 1492"/>
                <a:gd name="T55" fmla="*/ 716 h 746"/>
                <a:gd name="T56" fmla="*/ 443 w 1492"/>
                <a:gd name="T57" fmla="*/ 689 h 746"/>
                <a:gd name="T58" fmla="*/ 302 w 1492"/>
                <a:gd name="T59" fmla="*/ 644 h 746"/>
                <a:gd name="T60" fmla="*/ 185 w 1492"/>
                <a:gd name="T61" fmla="*/ 583 h 746"/>
                <a:gd name="T62" fmla="*/ 101 w 1492"/>
                <a:gd name="T63" fmla="*/ 509 h 746"/>
                <a:gd name="T64" fmla="*/ 54 w 1492"/>
                <a:gd name="T65" fmla="*/ 426 h 746"/>
                <a:gd name="T66" fmla="*/ 48 w 1492"/>
                <a:gd name="T67" fmla="*/ 355 h 746"/>
                <a:gd name="T68" fmla="*/ 78 w 1492"/>
                <a:gd name="T69" fmla="*/ 269 h 746"/>
                <a:gd name="T70" fmla="*/ 148 w 1492"/>
                <a:gd name="T71" fmla="*/ 192 h 746"/>
                <a:gd name="T72" fmla="*/ 251 w 1492"/>
                <a:gd name="T73" fmla="*/ 126 h 746"/>
                <a:gd name="T74" fmla="*/ 383 w 1492"/>
                <a:gd name="T75" fmla="*/ 74 h 746"/>
                <a:gd name="T76" fmla="*/ 537 w 1492"/>
                <a:gd name="T77" fmla="*/ 39 h 746"/>
                <a:gd name="T78" fmla="*/ 710 w 1492"/>
                <a:gd name="T79" fmla="*/ 23 h 746"/>
                <a:gd name="T80" fmla="*/ 852 w 1492"/>
                <a:gd name="T81" fmla="*/ 27 h 746"/>
                <a:gd name="T82" fmla="*/ 1018 w 1492"/>
                <a:gd name="T83" fmla="*/ 51 h 746"/>
                <a:gd name="T84" fmla="*/ 1164 w 1492"/>
                <a:gd name="T85" fmla="*/ 92 h 746"/>
                <a:gd name="T86" fmla="*/ 1286 w 1492"/>
                <a:gd name="T87" fmla="*/ 150 h 746"/>
                <a:gd name="T88" fmla="*/ 1377 w 1492"/>
                <a:gd name="T89" fmla="*/ 222 h 746"/>
                <a:gd name="T90" fmla="*/ 1431 w 1492"/>
                <a:gd name="T91" fmla="*/ 302 h 746"/>
                <a:gd name="T92" fmla="*/ 1445 w 1492"/>
                <a:gd name="T93" fmla="*/ 373 h 746"/>
                <a:gd name="T94" fmla="*/ 1423 w 1492"/>
                <a:gd name="T95" fmla="*/ 461 h 746"/>
                <a:gd name="T96" fmla="*/ 1361 w 1492"/>
                <a:gd name="T97" fmla="*/ 540 h 746"/>
                <a:gd name="T98" fmla="*/ 1264 w 1492"/>
                <a:gd name="T99" fmla="*/ 609 h 746"/>
                <a:gd name="T100" fmla="*/ 1137 w 1492"/>
                <a:gd name="T101" fmla="*/ 663 h 746"/>
                <a:gd name="T102" fmla="*/ 987 w 1492"/>
                <a:gd name="T103" fmla="*/ 702 h 746"/>
                <a:gd name="T104" fmla="*/ 817 w 1492"/>
                <a:gd name="T105" fmla="*/ 722 h 7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92"/>
                <a:gd name="T160" fmla="*/ 0 h 746"/>
                <a:gd name="T161" fmla="*/ 1492 w 1492"/>
                <a:gd name="T162" fmla="*/ 746 h 7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92" h="746">
                  <a:moveTo>
                    <a:pt x="746" y="0"/>
                  </a:move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1" y="393"/>
                  </a:lnTo>
                  <a:lnTo>
                    <a:pt x="4" y="411"/>
                  </a:lnTo>
                  <a:lnTo>
                    <a:pt x="9" y="430"/>
                  </a:lnTo>
                  <a:lnTo>
                    <a:pt x="16" y="448"/>
                  </a:lnTo>
                  <a:lnTo>
                    <a:pt x="23" y="466"/>
                  </a:lnTo>
                  <a:lnTo>
                    <a:pt x="34" y="485"/>
                  </a:lnTo>
                  <a:lnTo>
                    <a:pt x="45" y="501"/>
                  </a:lnTo>
                  <a:lnTo>
                    <a:pt x="58" y="518"/>
                  </a:lnTo>
                  <a:lnTo>
                    <a:pt x="74" y="535"/>
                  </a:lnTo>
                  <a:lnTo>
                    <a:pt x="91" y="551"/>
                  </a:lnTo>
                  <a:lnTo>
                    <a:pt x="107" y="566"/>
                  </a:lnTo>
                  <a:lnTo>
                    <a:pt x="127" y="582"/>
                  </a:lnTo>
                  <a:lnTo>
                    <a:pt x="148" y="596"/>
                  </a:lnTo>
                  <a:lnTo>
                    <a:pt x="171" y="610"/>
                  </a:lnTo>
                  <a:lnTo>
                    <a:pt x="194" y="624"/>
                  </a:lnTo>
                  <a:lnTo>
                    <a:pt x="219" y="637"/>
                  </a:lnTo>
                  <a:lnTo>
                    <a:pt x="245" y="649"/>
                  </a:lnTo>
                  <a:lnTo>
                    <a:pt x="272" y="661"/>
                  </a:lnTo>
                  <a:lnTo>
                    <a:pt x="299" y="672"/>
                  </a:lnTo>
                  <a:lnTo>
                    <a:pt x="329" y="683"/>
                  </a:lnTo>
                  <a:lnTo>
                    <a:pt x="359" y="692"/>
                  </a:lnTo>
                  <a:lnTo>
                    <a:pt x="390" y="701"/>
                  </a:lnTo>
                  <a:lnTo>
                    <a:pt x="422" y="710"/>
                  </a:lnTo>
                  <a:lnTo>
                    <a:pt x="456" y="716"/>
                  </a:lnTo>
                  <a:lnTo>
                    <a:pt x="490" y="724"/>
                  </a:lnTo>
                  <a:lnTo>
                    <a:pt x="525" y="729"/>
                  </a:lnTo>
                  <a:lnTo>
                    <a:pt x="560" y="735"/>
                  </a:lnTo>
                  <a:lnTo>
                    <a:pt x="596" y="738"/>
                  </a:lnTo>
                  <a:lnTo>
                    <a:pt x="632" y="742"/>
                  </a:lnTo>
                  <a:lnTo>
                    <a:pt x="670" y="745"/>
                  </a:lnTo>
                  <a:lnTo>
                    <a:pt x="707" y="746"/>
                  </a:lnTo>
                  <a:lnTo>
                    <a:pt x="746" y="746"/>
                  </a:lnTo>
                  <a:lnTo>
                    <a:pt x="785" y="746"/>
                  </a:lnTo>
                  <a:lnTo>
                    <a:pt x="822" y="745"/>
                  </a:lnTo>
                  <a:lnTo>
                    <a:pt x="860" y="742"/>
                  </a:lnTo>
                  <a:lnTo>
                    <a:pt x="896" y="738"/>
                  </a:lnTo>
                  <a:lnTo>
                    <a:pt x="933" y="735"/>
                  </a:lnTo>
                  <a:lnTo>
                    <a:pt x="967" y="729"/>
                  </a:lnTo>
                  <a:lnTo>
                    <a:pt x="1002" y="724"/>
                  </a:lnTo>
                  <a:lnTo>
                    <a:pt x="1036" y="716"/>
                  </a:lnTo>
                  <a:lnTo>
                    <a:pt x="1070" y="710"/>
                  </a:lnTo>
                  <a:lnTo>
                    <a:pt x="1102" y="701"/>
                  </a:lnTo>
                  <a:lnTo>
                    <a:pt x="1133" y="692"/>
                  </a:lnTo>
                  <a:lnTo>
                    <a:pt x="1163" y="683"/>
                  </a:lnTo>
                  <a:lnTo>
                    <a:pt x="1193" y="672"/>
                  </a:lnTo>
                  <a:lnTo>
                    <a:pt x="1220" y="661"/>
                  </a:lnTo>
                  <a:lnTo>
                    <a:pt x="1247" y="649"/>
                  </a:lnTo>
                  <a:lnTo>
                    <a:pt x="1273" y="637"/>
                  </a:lnTo>
                  <a:lnTo>
                    <a:pt x="1298" y="624"/>
                  </a:lnTo>
                  <a:lnTo>
                    <a:pt x="1321" y="610"/>
                  </a:lnTo>
                  <a:lnTo>
                    <a:pt x="1344" y="596"/>
                  </a:lnTo>
                  <a:lnTo>
                    <a:pt x="1365" y="582"/>
                  </a:lnTo>
                  <a:lnTo>
                    <a:pt x="1385" y="566"/>
                  </a:lnTo>
                  <a:lnTo>
                    <a:pt x="1401" y="551"/>
                  </a:lnTo>
                  <a:lnTo>
                    <a:pt x="1418" y="535"/>
                  </a:lnTo>
                  <a:lnTo>
                    <a:pt x="1434" y="518"/>
                  </a:lnTo>
                  <a:lnTo>
                    <a:pt x="1447" y="501"/>
                  </a:lnTo>
                  <a:lnTo>
                    <a:pt x="1458" y="485"/>
                  </a:lnTo>
                  <a:lnTo>
                    <a:pt x="1469" y="466"/>
                  </a:lnTo>
                  <a:lnTo>
                    <a:pt x="1476" y="448"/>
                  </a:lnTo>
                  <a:lnTo>
                    <a:pt x="1483" y="430"/>
                  </a:lnTo>
                  <a:lnTo>
                    <a:pt x="1488" y="411"/>
                  </a:lnTo>
                  <a:lnTo>
                    <a:pt x="1491" y="393"/>
                  </a:ln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close/>
                  <a:moveTo>
                    <a:pt x="746" y="723"/>
                  </a:moveTo>
                  <a:lnTo>
                    <a:pt x="746" y="723"/>
                  </a:lnTo>
                  <a:lnTo>
                    <a:pt x="710" y="723"/>
                  </a:lnTo>
                  <a:lnTo>
                    <a:pt x="675" y="722"/>
                  </a:lnTo>
                  <a:lnTo>
                    <a:pt x="640" y="719"/>
                  </a:lnTo>
                  <a:lnTo>
                    <a:pt x="605" y="716"/>
                  </a:lnTo>
                  <a:lnTo>
                    <a:pt x="571" y="713"/>
                  </a:lnTo>
                  <a:lnTo>
                    <a:pt x="537" y="707"/>
                  </a:lnTo>
                  <a:lnTo>
                    <a:pt x="505" y="702"/>
                  </a:lnTo>
                  <a:lnTo>
                    <a:pt x="474" y="696"/>
                  </a:lnTo>
                  <a:lnTo>
                    <a:pt x="443" y="689"/>
                  </a:lnTo>
                  <a:lnTo>
                    <a:pt x="413" y="681"/>
                  </a:lnTo>
                  <a:lnTo>
                    <a:pt x="383" y="672"/>
                  </a:lnTo>
                  <a:lnTo>
                    <a:pt x="355" y="663"/>
                  </a:lnTo>
                  <a:lnTo>
                    <a:pt x="328" y="654"/>
                  </a:lnTo>
                  <a:lnTo>
                    <a:pt x="302" y="644"/>
                  </a:lnTo>
                  <a:lnTo>
                    <a:pt x="276" y="632"/>
                  </a:lnTo>
                  <a:lnTo>
                    <a:pt x="251" y="621"/>
                  </a:lnTo>
                  <a:lnTo>
                    <a:pt x="228" y="609"/>
                  </a:lnTo>
                  <a:lnTo>
                    <a:pt x="206" y="596"/>
                  </a:lnTo>
                  <a:lnTo>
                    <a:pt x="185" y="583"/>
                  </a:lnTo>
                  <a:lnTo>
                    <a:pt x="166" y="569"/>
                  </a:lnTo>
                  <a:lnTo>
                    <a:pt x="148" y="554"/>
                  </a:lnTo>
                  <a:lnTo>
                    <a:pt x="131" y="540"/>
                  </a:lnTo>
                  <a:lnTo>
                    <a:pt x="115" y="525"/>
                  </a:lnTo>
                  <a:lnTo>
                    <a:pt x="101" y="509"/>
                  </a:lnTo>
                  <a:lnTo>
                    <a:pt x="89" y="494"/>
                  </a:lnTo>
                  <a:lnTo>
                    <a:pt x="78" y="477"/>
                  </a:lnTo>
                  <a:lnTo>
                    <a:pt x="69" y="461"/>
                  </a:lnTo>
                  <a:lnTo>
                    <a:pt x="61" y="444"/>
                  </a:lnTo>
                  <a:lnTo>
                    <a:pt x="54" y="426"/>
                  </a:lnTo>
                  <a:lnTo>
                    <a:pt x="51" y="409"/>
                  </a:lnTo>
                  <a:lnTo>
                    <a:pt x="48" y="391"/>
                  </a:lnTo>
                  <a:lnTo>
                    <a:pt x="47" y="373"/>
                  </a:lnTo>
                  <a:lnTo>
                    <a:pt x="48" y="355"/>
                  </a:lnTo>
                  <a:lnTo>
                    <a:pt x="51" y="337"/>
                  </a:lnTo>
                  <a:lnTo>
                    <a:pt x="54" y="320"/>
                  </a:lnTo>
                  <a:lnTo>
                    <a:pt x="61" y="302"/>
                  </a:lnTo>
                  <a:lnTo>
                    <a:pt x="69" y="285"/>
                  </a:lnTo>
                  <a:lnTo>
                    <a:pt x="78" y="269"/>
                  </a:lnTo>
                  <a:lnTo>
                    <a:pt x="89" y="253"/>
                  </a:lnTo>
                  <a:lnTo>
                    <a:pt x="101" y="237"/>
                  </a:lnTo>
                  <a:lnTo>
                    <a:pt x="115" y="222"/>
                  </a:lnTo>
                  <a:lnTo>
                    <a:pt x="131" y="206"/>
                  </a:lnTo>
                  <a:lnTo>
                    <a:pt x="148" y="192"/>
                  </a:lnTo>
                  <a:lnTo>
                    <a:pt x="166" y="177"/>
                  </a:lnTo>
                  <a:lnTo>
                    <a:pt x="185" y="163"/>
                  </a:lnTo>
                  <a:lnTo>
                    <a:pt x="206" y="150"/>
                  </a:lnTo>
                  <a:lnTo>
                    <a:pt x="228" y="137"/>
                  </a:lnTo>
                  <a:lnTo>
                    <a:pt x="251" y="126"/>
                  </a:lnTo>
                  <a:lnTo>
                    <a:pt x="276" y="114"/>
                  </a:lnTo>
                  <a:lnTo>
                    <a:pt x="302" y="102"/>
                  </a:lnTo>
                  <a:lnTo>
                    <a:pt x="328" y="92"/>
                  </a:lnTo>
                  <a:lnTo>
                    <a:pt x="355" y="83"/>
                  </a:lnTo>
                  <a:lnTo>
                    <a:pt x="383" y="74"/>
                  </a:lnTo>
                  <a:lnTo>
                    <a:pt x="413" y="65"/>
                  </a:lnTo>
                  <a:lnTo>
                    <a:pt x="443" y="57"/>
                  </a:lnTo>
                  <a:lnTo>
                    <a:pt x="474" y="51"/>
                  </a:lnTo>
                  <a:lnTo>
                    <a:pt x="505" y="44"/>
                  </a:lnTo>
                  <a:lnTo>
                    <a:pt x="537" y="39"/>
                  </a:lnTo>
                  <a:lnTo>
                    <a:pt x="571" y="34"/>
                  </a:lnTo>
                  <a:lnTo>
                    <a:pt x="605" y="30"/>
                  </a:lnTo>
                  <a:lnTo>
                    <a:pt x="640" y="27"/>
                  </a:lnTo>
                  <a:lnTo>
                    <a:pt x="675" y="25"/>
                  </a:lnTo>
                  <a:lnTo>
                    <a:pt x="710" y="23"/>
                  </a:lnTo>
                  <a:lnTo>
                    <a:pt x="746" y="23"/>
                  </a:lnTo>
                  <a:lnTo>
                    <a:pt x="782" y="23"/>
                  </a:lnTo>
                  <a:lnTo>
                    <a:pt x="817" y="25"/>
                  </a:lnTo>
                  <a:lnTo>
                    <a:pt x="852" y="27"/>
                  </a:lnTo>
                  <a:lnTo>
                    <a:pt x="887" y="30"/>
                  </a:lnTo>
                  <a:lnTo>
                    <a:pt x="921" y="34"/>
                  </a:lnTo>
                  <a:lnTo>
                    <a:pt x="955" y="39"/>
                  </a:lnTo>
                  <a:lnTo>
                    <a:pt x="987" y="44"/>
                  </a:lnTo>
                  <a:lnTo>
                    <a:pt x="1018" y="51"/>
                  </a:lnTo>
                  <a:lnTo>
                    <a:pt x="1049" y="57"/>
                  </a:lnTo>
                  <a:lnTo>
                    <a:pt x="1079" y="65"/>
                  </a:lnTo>
                  <a:lnTo>
                    <a:pt x="1109" y="74"/>
                  </a:lnTo>
                  <a:lnTo>
                    <a:pt x="1137" y="83"/>
                  </a:lnTo>
                  <a:lnTo>
                    <a:pt x="1164" y="92"/>
                  </a:lnTo>
                  <a:lnTo>
                    <a:pt x="1190" y="102"/>
                  </a:lnTo>
                  <a:lnTo>
                    <a:pt x="1216" y="114"/>
                  </a:lnTo>
                  <a:lnTo>
                    <a:pt x="1241" y="126"/>
                  </a:lnTo>
                  <a:lnTo>
                    <a:pt x="1264" y="137"/>
                  </a:lnTo>
                  <a:lnTo>
                    <a:pt x="1286" y="150"/>
                  </a:lnTo>
                  <a:lnTo>
                    <a:pt x="1307" y="163"/>
                  </a:lnTo>
                  <a:lnTo>
                    <a:pt x="1326" y="177"/>
                  </a:lnTo>
                  <a:lnTo>
                    <a:pt x="1344" y="192"/>
                  </a:lnTo>
                  <a:lnTo>
                    <a:pt x="1361" y="206"/>
                  </a:lnTo>
                  <a:lnTo>
                    <a:pt x="1377" y="222"/>
                  </a:lnTo>
                  <a:lnTo>
                    <a:pt x="1391" y="237"/>
                  </a:lnTo>
                  <a:lnTo>
                    <a:pt x="1403" y="253"/>
                  </a:lnTo>
                  <a:lnTo>
                    <a:pt x="1414" y="269"/>
                  </a:lnTo>
                  <a:lnTo>
                    <a:pt x="1423" y="285"/>
                  </a:lnTo>
                  <a:lnTo>
                    <a:pt x="1431" y="302"/>
                  </a:lnTo>
                  <a:lnTo>
                    <a:pt x="1438" y="320"/>
                  </a:lnTo>
                  <a:lnTo>
                    <a:pt x="1441" y="337"/>
                  </a:lnTo>
                  <a:lnTo>
                    <a:pt x="1444" y="355"/>
                  </a:lnTo>
                  <a:lnTo>
                    <a:pt x="1445" y="373"/>
                  </a:lnTo>
                  <a:lnTo>
                    <a:pt x="1444" y="391"/>
                  </a:lnTo>
                  <a:lnTo>
                    <a:pt x="1441" y="409"/>
                  </a:lnTo>
                  <a:lnTo>
                    <a:pt x="1438" y="426"/>
                  </a:lnTo>
                  <a:lnTo>
                    <a:pt x="1431" y="444"/>
                  </a:lnTo>
                  <a:lnTo>
                    <a:pt x="1423" y="461"/>
                  </a:lnTo>
                  <a:lnTo>
                    <a:pt x="1414" y="477"/>
                  </a:lnTo>
                  <a:lnTo>
                    <a:pt x="1403" y="494"/>
                  </a:lnTo>
                  <a:lnTo>
                    <a:pt x="1391" y="509"/>
                  </a:lnTo>
                  <a:lnTo>
                    <a:pt x="1377" y="525"/>
                  </a:lnTo>
                  <a:lnTo>
                    <a:pt x="1361" y="540"/>
                  </a:lnTo>
                  <a:lnTo>
                    <a:pt x="1344" y="554"/>
                  </a:lnTo>
                  <a:lnTo>
                    <a:pt x="1326" y="569"/>
                  </a:lnTo>
                  <a:lnTo>
                    <a:pt x="1307" y="583"/>
                  </a:lnTo>
                  <a:lnTo>
                    <a:pt x="1286" y="596"/>
                  </a:lnTo>
                  <a:lnTo>
                    <a:pt x="1264" y="609"/>
                  </a:lnTo>
                  <a:lnTo>
                    <a:pt x="1241" y="621"/>
                  </a:lnTo>
                  <a:lnTo>
                    <a:pt x="1216" y="632"/>
                  </a:lnTo>
                  <a:lnTo>
                    <a:pt x="1190" y="644"/>
                  </a:lnTo>
                  <a:lnTo>
                    <a:pt x="1164" y="654"/>
                  </a:lnTo>
                  <a:lnTo>
                    <a:pt x="1137" y="663"/>
                  </a:lnTo>
                  <a:lnTo>
                    <a:pt x="1109" y="672"/>
                  </a:lnTo>
                  <a:lnTo>
                    <a:pt x="1079" y="681"/>
                  </a:lnTo>
                  <a:lnTo>
                    <a:pt x="1049" y="689"/>
                  </a:lnTo>
                  <a:lnTo>
                    <a:pt x="1018" y="696"/>
                  </a:lnTo>
                  <a:lnTo>
                    <a:pt x="987" y="702"/>
                  </a:lnTo>
                  <a:lnTo>
                    <a:pt x="955" y="707"/>
                  </a:lnTo>
                  <a:lnTo>
                    <a:pt x="921" y="713"/>
                  </a:lnTo>
                  <a:lnTo>
                    <a:pt x="887" y="716"/>
                  </a:lnTo>
                  <a:lnTo>
                    <a:pt x="852" y="719"/>
                  </a:lnTo>
                  <a:lnTo>
                    <a:pt x="817" y="722"/>
                  </a:lnTo>
                  <a:lnTo>
                    <a:pt x="782" y="723"/>
                  </a:lnTo>
                  <a:lnTo>
                    <a:pt x="746" y="723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82" name="Freeform 13"/>
            <p:cNvSpPr>
              <a:spLocks/>
            </p:cNvSpPr>
            <p:nvPr/>
          </p:nvSpPr>
          <p:spPr bwMode="auto">
            <a:xfrm>
              <a:off x="3000" y="1409"/>
              <a:ext cx="1398" cy="700"/>
            </a:xfrm>
            <a:custGeom>
              <a:avLst/>
              <a:gdLst>
                <a:gd name="T0" fmla="*/ 1397 w 1398"/>
                <a:gd name="T1" fmla="*/ 368 h 700"/>
                <a:gd name="T2" fmla="*/ 1384 w 1398"/>
                <a:gd name="T3" fmla="*/ 421 h 700"/>
                <a:gd name="T4" fmla="*/ 1356 w 1398"/>
                <a:gd name="T5" fmla="*/ 471 h 700"/>
                <a:gd name="T6" fmla="*/ 1314 w 1398"/>
                <a:gd name="T7" fmla="*/ 517 h 700"/>
                <a:gd name="T8" fmla="*/ 1260 w 1398"/>
                <a:gd name="T9" fmla="*/ 560 h 700"/>
                <a:gd name="T10" fmla="*/ 1194 w 1398"/>
                <a:gd name="T11" fmla="*/ 598 h 700"/>
                <a:gd name="T12" fmla="*/ 1117 w 1398"/>
                <a:gd name="T13" fmla="*/ 631 h 700"/>
                <a:gd name="T14" fmla="*/ 1032 w 1398"/>
                <a:gd name="T15" fmla="*/ 658 h 700"/>
                <a:gd name="T16" fmla="*/ 940 w 1398"/>
                <a:gd name="T17" fmla="*/ 679 h 700"/>
                <a:gd name="T18" fmla="*/ 840 w 1398"/>
                <a:gd name="T19" fmla="*/ 693 h 700"/>
                <a:gd name="T20" fmla="*/ 735 w 1398"/>
                <a:gd name="T21" fmla="*/ 700 h 700"/>
                <a:gd name="T22" fmla="*/ 663 w 1398"/>
                <a:gd name="T23" fmla="*/ 700 h 700"/>
                <a:gd name="T24" fmla="*/ 558 w 1398"/>
                <a:gd name="T25" fmla="*/ 693 h 700"/>
                <a:gd name="T26" fmla="*/ 458 w 1398"/>
                <a:gd name="T27" fmla="*/ 679 h 700"/>
                <a:gd name="T28" fmla="*/ 366 w 1398"/>
                <a:gd name="T29" fmla="*/ 658 h 700"/>
                <a:gd name="T30" fmla="*/ 281 w 1398"/>
                <a:gd name="T31" fmla="*/ 631 h 700"/>
                <a:gd name="T32" fmla="*/ 204 w 1398"/>
                <a:gd name="T33" fmla="*/ 598 h 700"/>
                <a:gd name="T34" fmla="*/ 138 w 1398"/>
                <a:gd name="T35" fmla="*/ 560 h 700"/>
                <a:gd name="T36" fmla="*/ 84 w 1398"/>
                <a:gd name="T37" fmla="*/ 517 h 700"/>
                <a:gd name="T38" fmla="*/ 42 w 1398"/>
                <a:gd name="T39" fmla="*/ 471 h 700"/>
                <a:gd name="T40" fmla="*/ 14 w 1398"/>
                <a:gd name="T41" fmla="*/ 421 h 700"/>
                <a:gd name="T42" fmla="*/ 1 w 1398"/>
                <a:gd name="T43" fmla="*/ 368 h 700"/>
                <a:gd name="T44" fmla="*/ 1 w 1398"/>
                <a:gd name="T45" fmla="*/ 332 h 700"/>
                <a:gd name="T46" fmla="*/ 14 w 1398"/>
                <a:gd name="T47" fmla="*/ 279 h 700"/>
                <a:gd name="T48" fmla="*/ 42 w 1398"/>
                <a:gd name="T49" fmla="*/ 230 h 700"/>
                <a:gd name="T50" fmla="*/ 84 w 1398"/>
                <a:gd name="T51" fmla="*/ 183 h 700"/>
                <a:gd name="T52" fmla="*/ 138 w 1398"/>
                <a:gd name="T53" fmla="*/ 140 h 700"/>
                <a:gd name="T54" fmla="*/ 204 w 1398"/>
                <a:gd name="T55" fmla="*/ 103 h 700"/>
                <a:gd name="T56" fmla="*/ 281 w 1398"/>
                <a:gd name="T57" fmla="*/ 69 h 700"/>
                <a:gd name="T58" fmla="*/ 366 w 1398"/>
                <a:gd name="T59" fmla="*/ 42 h 700"/>
                <a:gd name="T60" fmla="*/ 458 w 1398"/>
                <a:gd name="T61" fmla="*/ 21 h 700"/>
                <a:gd name="T62" fmla="*/ 558 w 1398"/>
                <a:gd name="T63" fmla="*/ 7 h 700"/>
                <a:gd name="T64" fmla="*/ 663 w 1398"/>
                <a:gd name="T65" fmla="*/ 0 h 700"/>
                <a:gd name="T66" fmla="*/ 735 w 1398"/>
                <a:gd name="T67" fmla="*/ 0 h 700"/>
                <a:gd name="T68" fmla="*/ 840 w 1398"/>
                <a:gd name="T69" fmla="*/ 7 h 700"/>
                <a:gd name="T70" fmla="*/ 940 w 1398"/>
                <a:gd name="T71" fmla="*/ 21 h 700"/>
                <a:gd name="T72" fmla="*/ 1032 w 1398"/>
                <a:gd name="T73" fmla="*/ 42 h 700"/>
                <a:gd name="T74" fmla="*/ 1117 w 1398"/>
                <a:gd name="T75" fmla="*/ 69 h 700"/>
                <a:gd name="T76" fmla="*/ 1194 w 1398"/>
                <a:gd name="T77" fmla="*/ 103 h 700"/>
                <a:gd name="T78" fmla="*/ 1260 w 1398"/>
                <a:gd name="T79" fmla="*/ 140 h 700"/>
                <a:gd name="T80" fmla="*/ 1314 w 1398"/>
                <a:gd name="T81" fmla="*/ 183 h 700"/>
                <a:gd name="T82" fmla="*/ 1356 w 1398"/>
                <a:gd name="T83" fmla="*/ 230 h 700"/>
                <a:gd name="T84" fmla="*/ 1384 w 1398"/>
                <a:gd name="T85" fmla="*/ 279 h 700"/>
                <a:gd name="T86" fmla="*/ 1397 w 1398"/>
                <a:gd name="T87" fmla="*/ 332 h 7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98"/>
                <a:gd name="T133" fmla="*/ 0 h 700"/>
                <a:gd name="T134" fmla="*/ 1398 w 1398"/>
                <a:gd name="T135" fmla="*/ 700 h 7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98" h="700">
                  <a:moveTo>
                    <a:pt x="1398" y="350"/>
                  </a:moveTo>
                  <a:lnTo>
                    <a:pt x="1398" y="350"/>
                  </a:lnTo>
                  <a:lnTo>
                    <a:pt x="1397" y="368"/>
                  </a:lnTo>
                  <a:lnTo>
                    <a:pt x="1394" y="386"/>
                  </a:lnTo>
                  <a:lnTo>
                    <a:pt x="1391" y="403"/>
                  </a:lnTo>
                  <a:lnTo>
                    <a:pt x="1384" y="421"/>
                  </a:lnTo>
                  <a:lnTo>
                    <a:pt x="1376" y="438"/>
                  </a:lnTo>
                  <a:lnTo>
                    <a:pt x="1367" y="454"/>
                  </a:lnTo>
                  <a:lnTo>
                    <a:pt x="1356" y="471"/>
                  </a:lnTo>
                  <a:lnTo>
                    <a:pt x="1344" y="486"/>
                  </a:lnTo>
                  <a:lnTo>
                    <a:pt x="1330" y="502"/>
                  </a:lnTo>
                  <a:lnTo>
                    <a:pt x="1314" y="517"/>
                  </a:lnTo>
                  <a:lnTo>
                    <a:pt x="1297" y="531"/>
                  </a:lnTo>
                  <a:lnTo>
                    <a:pt x="1279" y="546"/>
                  </a:lnTo>
                  <a:lnTo>
                    <a:pt x="1260" y="560"/>
                  </a:lnTo>
                  <a:lnTo>
                    <a:pt x="1239" y="573"/>
                  </a:lnTo>
                  <a:lnTo>
                    <a:pt x="1217" y="586"/>
                  </a:lnTo>
                  <a:lnTo>
                    <a:pt x="1194" y="598"/>
                  </a:lnTo>
                  <a:lnTo>
                    <a:pt x="1169" y="609"/>
                  </a:lnTo>
                  <a:lnTo>
                    <a:pt x="1143" y="621"/>
                  </a:lnTo>
                  <a:lnTo>
                    <a:pt x="1117" y="631"/>
                  </a:lnTo>
                  <a:lnTo>
                    <a:pt x="1090" y="640"/>
                  </a:lnTo>
                  <a:lnTo>
                    <a:pt x="1062" y="649"/>
                  </a:lnTo>
                  <a:lnTo>
                    <a:pt x="1032" y="658"/>
                  </a:lnTo>
                  <a:lnTo>
                    <a:pt x="1002" y="666"/>
                  </a:lnTo>
                  <a:lnTo>
                    <a:pt x="971" y="673"/>
                  </a:lnTo>
                  <a:lnTo>
                    <a:pt x="940" y="679"/>
                  </a:lnTo>
                  <a:lnTo>
                    <a:pt x="908" y="684"/>
                  </a:lnTo>
                  <a:lnTo>
                    <a:pt x="874" y="690"/>
                  </a:lnTo>
                  <a:lnTo>
                    <a:pt x="840" y="693"/>
                  </a:lnTo>
                  <a:lnTo>
                    <a:pt x="805" y="696"/>
                  </a:lnTo>
                  <a:lnTo>
                    <a:pt x="770" y="699"/>
                  </a:lnTo>
                  <a:lnTo>
                    <a:pt x="735" y="700"/>
                  </a:lnTo>
                  <a:lnTo>
                    <a:pt x="699" y="700"/>
                  </a:lnTo>
                  <a:lnTo>
                    <a:pt x="663" y="700"/>
                  </a:lnTo>
                  <a:lnTo>
                    <a:pt x="628" y="699"/>
                  </a:lnTo>
                  <a:lnTo>
                    <a:pt x="593" y="696"/>
                  </a:lnTo>
                  <a:lnTo>
                    <a:pt x="558" y="693"/>
                  </a:lnTo>
                  <a:lnTo>
                    <a:pt x="524" y="690"/>
                  </a:lnTo>
                  <a:lnTo>
                    <a:pt x="490" y="684"/>
                  </a:lnTo>
                  <a:lnTo>
                    <a:pt x="458" y="679"/>
                  </a:lnTo>
                  <a:lnTo>
                    <a:pt x="427" y="673"/>
                  </a:lnTo>
                  <a:lnTo>
                    <a:pt x="396" y="666"/>
                  </a:lnTo>
                  <a:lnTo>
                    <a:pt x="366" y="658"/>
                  </a:lnTo>
                  <a:lnTo>
                    <a:pt x="336" y="649"/>
                  </a:lnTo>
                  <a:lnTo>
                    <a:pt x="308" y="640"/>
                  </a:lnTo>
                  <a:lnTo>
                    <a:pt x="281" y="631"/>
                  </a:lnTo>
                  <a:lnTo>
                    <a:pt x="255" y="621"/>
                  </a:lnTo>
                  <a:lnTo>
                    <a:pt x="229" y="609"/>
                  </a:lnTo>
                  <a:lnTo>
                    <a:pt x="204" y="598"/>
                  </a:lnTo>
                  <a:lnTo>
                    <a:pt x="181" y="586"/>
                  </a:lnTo>
                  <a:lnTo>
                    <a:pt x="159" y="573"/>
                  </a:lnTo>
                  <a:lnTo>
                    <a:pt x="138" y="560"/>
                  </a:lnTo>
                  <a:lnTo>
                    <a:pt x="119" y="546"/>
                  </a:lnTo>
                  <a:lnTo>
                    <a:pt x="101" y="531"/>
                  </a:lnTo>
                  <a:lnTo>
                    <a:pt x="84" y="517"/>
                  </a:lnTo>
                  <a:lnTo>
                    <a:pt x="68" y="502"/>
                  </a:lnTo>
                  <a:lnTo>
                    <a:pt x="54" y="486"/>
                  </a:lnTo>
                  <a:lnTo>
                    <a:pt x="42" y="471"/>
                  </a:lnTo>
                  <a:lnTo>
                    <a:pt x="31" y="454"/>
                  </a:lnTo>
                  <a:lnTo>
                    <a:pt x="22" y="438"/>
                  </a:lnTo>
                  <a:lnTo>
                    <a:pt x="14" y="421"/>
                  </a:lnTo>
                  <a:lnTo>
                    <a:pt x="7" y="403"/>
                  </a:lnTo>
                  <a:lnTo>
                    <a:pt x="4" y="386"/>
                  </a:lnTo>
                  <a:lnTo>
                    <a:pt x="1" y="368"/>
                  </a:lnTo>
                  <a:lnTo>
                    <a:pt x="0" y="350"/>
                  </a:lnTo>
                  <a:lnTo>
                    <a:pt x="1" y="332"/>
                  </a:lnTo>
                  <a:lnTo>
                    <a:pt x="4" y="314"/>
                  </a:lnTo>
                  <a:lnTo>
                    <a:pt x="7" y="297"/>
                  </a:lnTo>
                  <a:lnTo>
                    <a:pt x="14" y="279"/>
                  </a:lnTo>
                  <a:lnTo>
                    <a:pt x="22" y="262"/>
                  </a:lnTo>
                  <a:lnTo>
                    <a:pt x="31" y="246"/>
                  </a:lnTo>
                  <a:lnTo>
                    <a:pt x="42" y="230"/>
                  </a:lnTo>
                  <a:lnTo>
                    <a:pt x="54" y="214"/>
                  </a:lnTo>
                  <a:lnTo>
                    <a:pt x="68" y="199"/>
                  </a:lnTo>
                  <a:lnTo>
                    <a:pt x="84" y="183"/>
                  </a:lnTo>
                  <a:lnTo>
                    <a:pt x="101" y="169"/>
                  </a:lnTo>
                  <a:lnTo>
                    <a:pt x="119" y="154"/>
                  </a:lnTo>
                  <a:lnTo>
                    <a:pt x="138" y="140"/>
                  </a:lnTo>
                  <a:lnTo>
                    <a:pt x="159" y="127"/>
                  </a:lnTo>
                  <a:lnTo>
                    <a:pt x="181" y="114"/>
                  </a:lnTo>
                  <a:lnTo>
                    <a:pt x="204" y="103"/>
                  </a:lnTo>
                  <a:lnTo>
                    <a:pt x="229" y="91"/>
                  </a:lnTo>
                  <a:lnTo>
                    <a:pt x="255" y="79"/>
                  </a:lnTo>
                  <a:lnTo>
                    <a:pt x="281" y="69"/>
                  </a:lnTo>
                  <a:lnTo>
                    <a:pt x="308" y="60"/>
                  </a:lnTo>
                  <a:lnTo>
                    <a:pt x="336" y="51"/>
                  </a:lnTo>
                  <a:lnTo>
                    <a:pt x="366" y="42"/>
                  </a:lnTo>
                  <a:lnTo>
                    <a:pt x="396" y="34"/>
                  </a:lnTo>
                  <a:lnTo>
                    <a:pt x="427" y="28"/>
                  </a:lnTo>
                  <a:lnTo>
                    <a:pt x="458" y="21"/>
                  </a:lnTo>
                  <a:lnTo>
                    <a:pt x="490" y="16"/>
                  </a:lnTo>
                  <a:lnTo>
                    <a:pt x="524" y="11"/>
                  </a:lnTo>
                  <a:lnTo>
                    <a:pt x="558" y="7"/>
                  </a:lnTo>
                  <a:lnTo>
                    <a:pt x="593" y="4"/>
                  </a:lnTo>
                  <a:lnTo>
                    <a:pt x="628" y="2"/>
                  </a:lnTo>
                  <a:lnTo>
                    <a:pt x="663" y="0"/>
                  </a:lnTo>
                  <a:lnTo>
                    <a:pt x="699" y="0"/>
                  </a:lnTo>
                  <a:lnTo>
                    <a:pt x="735" y="0"/>
                  </a:lnTo>
                  <a:lnTo>
                    <a:pt x="770" y="2"/>
                  </a:lnTo>
                  <a:lnTo>
                    <a:pt x="805" y="4"/>
                  </a:lnTo>
                  <a:lnTo>
                    <a:pt x="840" y="7"/>
                  </a:lnTo>
                  <a:lnTo>
                    <a:pt x="874" y="11"/>
                  </a:lnTo>
                  <a:lnTo>
                    <a:pt x="908" y="16"/>
                  </a:lnTo>
                  <a:lnTo>
                    <a:pt x="940" y="21"/>
                  </a:lnTo>
                  <a:lnTo>
                    <a:pt x="971" y="28"/>
                  </a:lnTo>
                  <a:lnTo>
                    <a:pt x="1002" y="34"/>
                  </a:lnTo>
                  <a:lnTo>
                    <a:pt x="1032" y="42"/>
                  </a:lnTo>
                  <a:lnTo>
                    <a:pt x="1062" y="51"/>
                  </a:lnTo>
                  <a:lnTo>
                    <a:pt x="1090" y="60"/>
                  </a:lnTo>
                  <a:lnTo>
                    <a:pt x="1117" y="69"/>
                  </a:lnTo>
                  <a:lnTo>
                    <a:pt x="1143" y="79"/>
                  </a:lnTo>
                  <a:lnTo>
                    <a:pt x="1169" y="91"/>
                  </a:lnTo>
                  <a:lnTo>
                    <a:pt x="1194" y="103"/>
                  </a:lnTo>
                  <a:lnTo>
                    <a:pt x="1217" y="114"/>
                  </a:lnTo>
                  <a:lnTo>
                    <a:pt x="1239" y="127"/>
                  </a:lnTo>
                  <a:lnTo>
                    <a:pt x="1260" y="140"/>
                  </a:lnTo>
                  <a:lnTo>
                    <a:pt x="1279" y="154"/>
                  </a:lnTo>
                  <a:lnTo>
                    <a:pt x="1297" y="169"/>
                  </a:lnTo>
                  <a:lnTo>
                    <a:pt x="1314" y="183"/>
                  </a:lnTo>
                  <a:lnTo>
                    <a:pt x="1330" y="199"/>
                  </a:lnTo>
                  <a:lnTo>
                    <a:pt x="1344" y="214"/>
                  </a:lnTo>
                  <a:lnTo>
                    <a:pt x="1356" y="230"/>
                  </a:lnTo>
                  <a:lnTo>
                    <a:pt x="1367" y="246"/>
                  </a:lnTo>
                  <a:lnTo>
                    <a:pt x="1376" y="262"/>
                  </a:lnTo>
                  <a:lnTo>
                    <a:pt x="1384" y="279"/>
                  </a:lnTo>
                  <a:lnTo>
                    <a:pt x="1391" y="297"/>
                  </a:lnTo>
                  <a:lnTo>
                    <a:pt x="1394" y="314"/>
                  </a:lnTo>
                  <a:lnTo>
                    <a:pt x="1397" y="332"/>
                  </a:lnTo>
                  <a:lnTo>
                    <a:pt x="1398" y="3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83" name="Group 14"/>
          <p:cNvGrpSpPr>
            <a:grpSpLocks/>
          </p:cNvGrpSpPr>
          <p:nvPr/>
        </p:nvGrpSpPr>
        <p:grpSpPr bwMode="auto">
          <a:xfrm>
            <a:off x="7000502" y="1917476"/>
            <a:ext cx="1042988" cy="1042988"/>
            <a:chOff x="2335" y="1139"/>
            <a:chExt cx="1089" cy="1089"/>
          </a:xfrm>
        </p:grpSpPr>
        <p:sp>
          <p:nvSpPr>
            <p:cNvPr id="184" name="Oval 1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185" name="Group 1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86" name="Freeform 17"/>
              <p:cNvSpPr>
                <a:spLocks/>
              </p:cNvSpPr>
              <p:nvPr/>
            </p:nvSpPr>
            <p:spPr bwMode="auto">
              <a:xfrm>
                <a:off x="1431" y="1843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87" name="Oval 1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188" name="Group 19"/>
          <p:cNvGrpSpPr>
            <a:grpSpLocks/>
          </p:cNvGrpSpPr>
          <p:nvPr/>
        </p:nvGrpSpPr>
        <p:grpSpPr bwMode="auto">
          <a:xfrm>
            <a:off x="6136902" y="2277839"/>
            <a:ext cx="755650" cy="755650"/>
            <a:chOff x="2335" y="1139"/>
            <a:chExt cx="1089" cy="1089"/>
          </a:xfrm>
        </p:grpSpPr>
        <p:sp>
          <p:nvSpPr>
            <p:cNvPr id="189" name="Oval 2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190" name="Group 2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91" name="Freeform 22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92" name="Oval 2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3" name="Group 24"/>
          <p:cNvGrpSpPr>
            <a:grpSpLocks/>
          </p:cNvGrpSpPr>
          <p:nvPr/>
        </p:nvGrpSpPr>
        <p:grpSpPr bwMode="auto">
          <a:xfrm>
            <a:off x="6460752" y="2349276"/>
            <a:ext cx="755650" cy="755650"/>
            <a:chOff x="2335" y="1139"/>
            <a:chExt cx="1089" cy="1089"/>
          </a:xfrm>
        </p:grpSpPr>
        <p:sp>
          <p:nvSpPr>
            <p:cNvPr id="194" name="Oval 2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195" name="Group 2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196" name="Freeform 27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197" name="Oval 2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8" name="Group 29"/>
          <p:cNvGrpSpPr>
            <a:grpSpLocks/>
          </p:cNvGrpSpPr>
          <p:nvPr/>
        </p:nvGrpSpPr>
        <p:grpSpPr bwMode="auto">
          <a:xfrm>
            <a:off x="5884490" y="2565176"/>
            <a:ext cx="755650" cy="755650"/>
            <a:chOff x="2335" y="1139"/>
            <a:chExt cx="1089" cy="1089"/>
          </a:xfrm>
        </p:grpSpPr>
        <p:sp>
          <p:nvSpPr>
            <p:cNvPr id="199" name="Oval 3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00" name="Group 3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01" name="Freeform 32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2" name="Oval 3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03" name="Group 34"/>
          <p:cNvGrpSpPr>
            <a:grpSpLocks/>
          </p:cNvGrpSpPr>
          <p:nvPr/>
        </p:nvGrpSpPr>
        <p:grpSpPr bwMode="auto">
          <a:xfrm>
            <a:off x="6316290" y="2854101"/>
            <a:ext cx="755650" cy="755650"/>
            <a:chOff x="2335" y="1139"/>
            <a:chExt cx="1089" cy="1089"/>
          </a:xfrm>
        </p:grpSpPr>
        <p:sp>
          <p:nvSpPr>
            <p:cNvPr id="204" name="Oval 3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05" name="Group 3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06" name="Freeform 37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07" name="Oval 3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08" name="Group 39"/>
          <p:cNvGrpSpPr>
            <a:grpSpLocks/>
          </p:cNvGrpSpPr>
          <p:nvPr/>
        </p:nvGrpSpPr>
        <p:grpSpPr bwMode="auto">
          <a:xfrm>
            <a:off x="7360865" y="2601689"/>
            <a:ext cx="755650" cy="755650"/>
            <a:chOff x="2335" y="1139"/>
            <a:chExt cx="1089" cy="1089"/>
          </a:xfrm>
        </p:grpSpPr>
        <p:sp>
          <p:nvSpPr>
            <p:cNvPr id="209" name="Oval 40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10" name="Group 41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11" name="Freeform 42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12" name="Oval 43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3" name="Group 44"/>
          <p:cNvGrpSpPr>
            <a:grpSpLocks/>
          </p:cNvGrpSpPr>
          <p:nvPr/>
        </p:nvGrpSpPr>
        <p:grpSpPr bwMode="auto">
          <a:xfrm>
            <a:off x="8187952" y="4438426"/>
            <a:ext cx="344488" cy="393700"/>
            <a:chOff x="3061" y="-879"/>
            <a:chExt cx="614" cy="702"/>
          </a:xfrm>
        </p:grpSpPr>
        <p:sp>
          <p:nvSpPr>
            <p:cNvPr id="214" name="Oval 45"/>
            <p:cNvSpPr>
              <a:spLocks noChangeArrowheads="1"/>
            </p:cNvSpPr>
            <p:nvPr/>
          </p:nvSpPr>
          <p:spPr bwMode="auto">
            <a:xfrm>
              <a:off x="3061" y="-381"/>
              <a:ext cx="591" cy="20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15" name="Group 46"/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216" name="Oval 47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E4E4E4"/>
                  </a:gs>
                  <a:gs pos="100000">
                    <a:srgbClr val="83838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grpSp>
            <p:nvGrpSpPr>
              <p:cNvPr id="217" name="Group 48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18" name="Freeform 49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09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  <p:sp>
              <p:nvSpPr>
                <p:cNvPr id="219" name="Oval 50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220" name="Text Box 51"/>
          <p:cNvSpPr txBox="1">
            <a:spLocks noChangeArrowheads="1"/>
          </p:cNvSpPr>
          <p:nvPr/>
        </p:nvSpPr>
        <p:spPr bwMode="auto">
          <a:xfrm>
            <a:off x="7035427" y="2107976"/>
            <a:ext cx="971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</a:t>
            </a:r>
          </a:p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添加文字</a:t>
            </a:r>
            <a:endParaRPr kumimoji="1" lang="en-US" altLang="ko-KR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21" name="Text Box 52"/>
          <p:cNvSpPr txBox="1">
            <a:spLocks noChangeArrowheads="1"/>
          </p:cNvSpPr>
          <p:nvPr/>
        </p:nvSpPr>
        <p:spPr bwMode="auto">
          <a:xfrm>
            <a:off x="1510927" y="2041301"/>
            <a:ext cx="1944688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E58C4"/>
                </a:solidFill>
                <a:effectLst/>
                <a:uLnTx/>
                <a:uFillTx/>
                <a:latin typeface="Arial" charset="0"/>
              </a:rPr>
              <a:t>单击此处添加文字</a:t>
            </a:r>
            <a:endParaRPr kumimoji="1" lang="ko-KR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0E58C4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  <a:endParaRPr kumimoji="1" lang="en-US" altLang="ko-KR" sz="12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000" b="0" i="0" u="none" strike="noStrike" kern="0" cap="none" spc="0" normalizeH="0" baseline="0" noProof="0" smtClean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 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222" name="Oval 53"/>
          <p:cNvSpPr>
            <a:spLocks noChangeArrowheads="1"/>
          </p:cNvSpPr>
          <p:nvPr/>
        </p:nvSpPr>
        <p:spPr bwMode="auto">
          <a:xfrm>
            <a:off x="1079127" y="2444526"/>
            <a:ext cx="392113" cy="134938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0" cap="rnd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223" name="Group 54"/>
          <p:cNvGrpSpPr>
            <a:grpSpLocks/>
          </p:cNvGrpSpPr>
          <p:nvPr/>
        </p:nvGrpSpPr>
        <p:grpSpPr bwMode="auto">
          <a:xfrm>
            <a:off x="1079127" y="2042889"/>
            <a:ext cx="407988" cy="407987"/>
            <a:chOff x="2335" y="1139"/>
            <a:chExt cx="1089" cy="1089"/>
          </a:xfrm>
        </p:grpSpPr>
        <p:sp>
          <p:nvSpPr>
            <p:cNvPr id="224" name="Oval 55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25" name="Group 56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26" name="Freeform 57"/>
              <p:cNvSpPr>
                <a:spLocks/>
              </p:cNvSpPr>
              <p:nvPr/>
            </p:nvSpPr>
            <p:spPr bwMode="auto">
              <a:xfrm>
                <a:off x="1429" y="1843"/>
                <a:ext cx="910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27" name="Oval 58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sp>
        <p:nvSpPr>
          <p:cNvPr id="228" name="Oval 59"/>
          <p:cNvSpPr>
            <a:spLocks noChangeArrowheads="1"/>
          </p:cNvSpPr>
          <p:nvPr/>
        </p:nvSpPr>
        <p:spPr bwMode="auto">
          <a:xfrm>
            <a:off x="1079127" y="4786089"/>
            <a:ext cx="392113" cy="134937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0" cap="rnd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229" name="Group 60"/>
          <p:cNvGrpSpPr>
            <a:grpSpLocks/>
          </p:cNvGrpSpPr>
          <p:nvPr/>
        </p:nvGrpSpPr>
        <p:grpSpPr bwMode="auto">
          <a:xfrm>
            <a:off x="1068015" y="3284314"/>
            <a:ext cx="407987" cy="407987"/>
            <a:chOff x="2335" y="1139"/>
            <a:chExt cx="1089" cy="1089"/>
          </a:xfrm>
        </p:grpSpPr>
        <p:sp>
          <p:nvSpPr>
            <p:cNvPr id="230" name="Oval 61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31" name="Group 62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32" name="Freeform 63"/>
              <p:cNvSpPr>
                <a:spLocks/>
              </p:cNvSpPr>
              <p:nvPr/>
            </p:nvSpPr>
            <p:spPr bwMode="auto">
              <a:xfrm>
                <a:off x="1429" y="1843"/>
                <a:ext cx="910" cy="29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33" name="Oval 64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34" name="Group 65"/>
          <p:cNvGrpSpPr>
            <a:grpSpLocks/>
          </p:cNvGrpSpPr>
          <p:nvPr/>
        </p:nvGrpSpPr>
        <p:grpSpPr bwMode="auto">
          <a:xfrm>
            <a:off x="1080715" y="4562251"/>
            <a:ext cx="392112" cy="539750"/>
            <a:chOff x="3765" y="1911"/>
            <a:chExt cx="247" cy="340"/>
          </a:xfrm>
        </p:grpSpPr>
        <p:sp>
          <p:nvSpPr>
            <p:cNvPr id="235" name="Freeform 66"/>
            <p:cNvSpPr>
              <a:spLocks/>
            </p:cNvSpPr>
            <p:nvPr/>
          </p:nvSpPr>
          <p:spPr bwMode="auto">
            <a:xfrm>
              <a:off x="3765" y="1911"/>
              <a:ext cx="247" cy="340"/>
            </a:xfrm>
            <a:custGeom>
              <a:avLst/>
              <a:gdLst>
                <a:gd name="T0" fmla="*/ 7 w 1492"/>
                <a:gd name="T1" fmla="*/ 2 h 2052"/>
                <a:gd name="T2" fmla="*/ 7 w 1492"/>
                <a:gd name="T3" fmla="*/ 1 h 2052"/>
                <a:gd name="T4" fmla="*/ 7 w 1492"/>
                <a:gd name="T5" fmla="*/ 1 h 2052"/>
                <a:gd name="T6" fmla="*/ 7 w 1492"/>
                <a:gd name="T7" fmla="*/ 1 h 2052"/>
                <a:gd name="T8" fmla="*/ 6 w 1492"/>
                <a:gd name="T9" fmla="*/ 1 h 2052"/>
                <a:gd name="T10" fmla="*/ 6 w 1492"/>
                <a:gd name="T11" fmla="*/ 1 h 2052"/>
                <a:gd name="T12" fmla="*/ 6 w 1492"/>
                <a:gd name="T13" fmla="*/ 1 h 2052"/>
                <a:gd name="T14" fmla="*/ 6 w 1492"/>
                <a:gd name="T15" fmla="*/ 1 h 2052"/>
                <a:gd name="T16" fmla="*/ 6 w 1492"/>
                <a:gd name="T17" fmla="*/ 0 h 2052"/>
                <a:gd name="T18" fmla="*/ 5 w 1492"/>
                <a:gd name="T19" fmla="*/ 0 h 2052"/>
                <a:gd name="T20" fmla="*/ 5 w 1492"/>
                <a:gd name="T21" fmla="*/ 0 h 2052"/>
                <a:gd name="T22" fmla="*/ 5 w 1492"/>
                <a:gd name="T23" fmla="*/ 0 h 2052"/>
                <a:gd name="T24" fmla="*/ 5 w 1492"/>
                <a:gd name="T25" fmla="*/ 0 h 2052"/>
                <a:gd name="T26" fmla="*/ 4 w 1492"/>
                <a:gd name="T27" fmla="*/ 0 h 2052"/>
                <a:gd name="T28" fmla="*/ 4 w 1492"/>
                <a:gd name="T29" fmla="*/ 0 h 2052"/>
                <a:gd name="T30" fmla="*/ 4 w 1492"/>
                <a:gd name="T31" fmla="*/ 0 h 2052"/>
                <a:gd name="T32" fmla="*/ 3 w 1492"/>
                <a:gd name="T33" fmla="*/ 0 h 2052"/>
                <a:gd name="T34" fmla="*/ 3 w 1492"/>
                <a:gd name="T35" fmla="*/ 0 h 2052"/>
                <a:gd name="T36" fmla="*/ 3 w 1492"/>
                <a:gd name="T37" fmla="*/ 0 h 2052"/>
                <a:gd name="T38" fmla="*/ 2 w 1492"/>
                <a:gd name="T39" fmla="*/ 0 h 2052"/>
                <a:gd name="T40" fmla="*/ 2 w 1492"/>
                <a:gd name="T41" fmla="*/ 0 h 2052"/>
                <a:gd name="T42" fmla="*/ 2 w 1492"/>
                <a:gd name="T43" fmla="*/ 0 h 2052"/>
                <a:gd name="T44" fmla="*/ 2 w 1492"/>
                <a:gd name="T45" fmla="*/ 0 h 2052"/>
                <a:gd name="T46" fmla="*/ 1 w 1492"/>
                <a:gd name="T47" fmla="*/ 0 h 2052"/>
                <a:gd name="T48" fmla="*/ 1 w 1492"/>
                <a:gd name="T49" fmla="*/ 0 h 2052"/>
                <a:gd name="T50" fmla="*/ 1 w 1492"/>
                <a:gd name="T51" fmla="*/ 0 h 2052"/>
                <a:gd name="T52" fmla="*/ 1 w 1492"/>
                <a:gd name="T53" fmla="*/ 1 h 2052"/>
                <a:gd name="T54" fmla="*/ 0 w 1492"/>
                <a:gd name="T55" fmla="*/ 1 h 2052"/>
                <a:gd name="T56" fmla="*/ 0 w 1492"/>
                <a:gd name="T57" fmla="*/ 1 h 2052"/>
                <a:gd name="T58" fmla="*/ 0 w 1492"/>
                <a:gd name="T59" fmla="*/ 1 h 2052"/>
                <a:gd name="T60" fmla="*/ 0 w 1492"/>
                <a:gd name="T61" fmla="*/ 1 h 2052"/>
                <a:gd name="T62" fmla="*/ 0 w 1492"/>
                <a:gd name="T63" fmla="*/ 1 h 2052"/>
                <a:gd name="T64" fmla="*/ 0 w 1492"/>
                <a:gd name="T65" fmla="*/ 2 h 2052"/>
                <a:gd name="T66" fmla="*/ 0 w 1492"/>
                <a:gd name="T67" fmla="*/ 2 h 2052"/>
                <a:gd name="T68" fmla="*/ 0 w 1492"/>
                <a:gd name="T69" fmla="*/ 2 h 2052"/>
                <a:gd name="T70" fmla="*/ 2 w 1492"/>
                <a:gd name="T71" fmla="*/ 9 h 2052"/>
                <a:gd name="T72" fmla="*/ 2 w 1492"/>
                <a:gd name="T73" fmla="*/ 9 h 2052"/>
                <a:gd name="T74" fmla="*/ 2 w 1492"/>
                <a:gd name="T75" fmla="*/ 9 h 2052"/>
                <a:gd name="T76" fmla="*/ 2 w 1492"/>
                <a:gd name="T77" fmla="*/ 9 h 2052"/>
                <a:gd name="T78" fmla="*/ 2 w 1492"/>
                <a:gd name="T79" fmla="*/ 9 h 2052"/>
                <a:gd name="T80" fmla="*/ 2 w 1492"/>
                <a:gd name="T81" fmla="*/ 9 h 2052"/>
                <a:gd name="T82" fmla="*/ 2 w 1492"/>
                <a:gd name="T83" fmla="*/ 9 h 2052"/>
                <a:gd name="T84" fmla="*/ 3 w 1492"/>
                <a:gd name="T85" fmla="*/ 9 h 2052"/>
                <a:gd name="T86" fmla="*/ 3 w 1492"/>
                <a:gd name="T87" fmla="*/ 9 h 2052"/>
                <a:gd name="T88" fmla="*/ 3 w 1492"/>
                <a:gd name="T89" fmla="*/ 9 h 2052"/>
                <a:gd name="T90" fmla="*/ 3 w 1492"/>
                <a:gd name="T91" fmla="*/ 9 h 2052"/>
                <a:gd name="T92" fmla="*/ 4 w 1492"/>
                <a:gd name="T93" fmla="*/ 9 h 2052"/>
                <a:gd name="T94" fmla="*/ 4 w 1492"/>
                <a:gd name="T95" fmla="*/ 9 h 2052"/>
                <a:gd name="T96" fmla="*/ 4 w 1492"/>
                <a:gd name="T97" fmla="*/ 9 h 2052"/>
                <a:gd name="T98" fmla="*/ 5 w 1492"/>
                <a:gd name="T99" fmla="*/ 9 h 2052"/>
                <a:gd name="T100" fmla="*/ 5 w 1492"/>
                <a:gd name="T101" fmla="*/ 9 h 2052"/>
                <a:gd name="T102" fmla="*/ 5 w 1492"/>
                <a:gd name="T103" fmla="*/ 9 h 2052"/>
                <a:gd name="T104" fmla="*/ 5 w 1492"/>
                <a:gd name="T105" fmla="*/ 9 h 2052"/>
                <a:gd name="T106" fmla="*/ 5 w 1492"/>
                <a:gd name="T107" fmla="*/ 9 h 2052"/>
                <a:gd name="T108" fmla="*/ 7 w 1492"/>
                <a:gd name="T109" fmla="*/ 2 h 2052"/>
                <a:gd name="T110" fmla="*/ 7 w 1492"/>
                <a:gd name="T111" fmla="*/ 2 h 2052"/>
                <a:gd name="T112" fmla="*/ 7 w 1492"/>
                <a:gd name="T113" fmla="*/ 2 h 20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92"/>
                <a:gd name="T172" fmla="*/ 0 h 2052"/>
                <a:gd name="T173" fmla="*/ 1492 w 1492"/>
                <a:gd name="T174" fmla="*/ 2052 h 205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92" h="2052">
                  <a:moveTo>
                    <a:pt x="1492" y="373"/>
                  </a:move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1" y="396"/>
                  </a:lnTo>
                  <a:lnTo>
                    <a:pt x="6" y="420"/>
                  </a:lnTo>
                  <a:lnTo>
                    <a:pt x="5" y="420"/>
                  </a:lnTo>
                  <a:lnTo>
                    <a:pt x="376" y="1889"/>
                  </a:lnTo>
                  <a:lnTo>
                    <a:pt x="382" y="1906"/>
                  </a:lnTo>
                  <a:lnTo>
                    <a:pt x="391" y="1922"/>
                  </a:lnTo>
                  <a:lnTo>
                    <a:pt x="403" y="1938"/>
                  </a:lnTo>
                  <a:lnTo>
                    <a:pt x="417" y="1954"/>
                  </a:lnTo>
                  <a:lnTo>
                    <a:pt x="434" y="1968"/>
                  </a:lnTo>
                  <a:lnTo>
                    <a:pt x="453" y="1981"/>
                  </a:lnTo>
                  <a:lnTo>
                    <a:pt x="474" y="1994"/>
                  </a:lnTo>
                  <a:lnTo>
                    <a:pt x="499" y="2005"/>
                  </a:lnTo>
                  <a:lnTo>
                    <a:pt x="525" y="2016"/>
                  </a:lnTo>
                  <a:lnTo>
                    <a:pt x="552" y="2025"/>
                  </a:lnTo>
                  <a:lnTo>
                    <a:pt x="580" y="2033"/>
                  </a:lnTo>
                  <a:lnTo>
                    <a:pt x="611" y="2039"/>
                  </a:lnTo>
                  <a:lnTo>
                    <a:pt x="644" y="2044"/>
                  </a:lnTo>
                  <a:lnTo>
                    <a:pt x="676" y="2048"/>
                  </a:lnTo>
                  <a:lnTo>
                    <a:pt x="711" y="2051"/>
                  </a:lnTo>
                  <a:lnTo>
                    <a:pt x="746" y="2052"/>
                  </a:lnTo>
                  <a:lnTo>
                    <a:pt x="781" y="2051"/>
                  </a:lnTo>
                  <a:lnTo>
                    <a:pt x="816" y="2048"/>
                  </a:lnTo>
                  <a:lnTo>
                    <a:pt x="848" y="2044"/>
                  </a:lnTo>
                  <a:lnTo>
                    <a:pt x="881" y="2039"/>
                  </a:lnTo>
                  <a:lnTo>
                    <a:pt x="912" y="2033"/>
                  </a:lnTo>
                  <a:lnTo>
                    <a:pt x="940" y="2025"/>
                  </a:lnTo>
                  <a:lnTo>
                    <a:pt x="967" y="2016"/>
                  </a:lnTo>
                  <a:lnTo>
                    <a:pt x="993" y="2005"/>
                  </a:lnTo>
                  <a:lnTo>
                    <a:pt x="1018" y="1994"/>
                  </a:lnTo>
                  <a:lnTo>
                    <a:pt x="1039" y="1981"/>
                  </a:lnTo>
                  <a:lnTo>
                    <a:pt x="1058" y="1968"/>
                  </a:lnTo>
                  <a:lnTo>
                    <a:pt x="1075" y="1954"/>
                  </a:lnTo>
                  <a:lnTo>
                    <a:pt x="1089" y="1938"/>
                  </a:lnTo>
                  <a:lnTo>
                    <a:pt x="1101" y="1922"/>
                  </a:lnTo>
                  <a:lnTo>
                    <a:pt x="1110" y="1906"/>
                  </a:lnTo>
                  <a:lnTo>
                    <a:pt x="1116" y="1889"/>
                  </a:lnTo>
                  <a:lnTo>
                    <a:pt x="1487" y="420"/>
                  </a:lnTo>
                  <a:lnTo>
                    <a:pt x="1486" y="420"/>
                  </a:lnTo>
                  <a:lnTo>
                    <a:pt x="1491" y="396"/>
                  </a:lnTo>
                  <a:lnTo>
                    <a:pt x="1492" y="37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FFFFFF"/>
                </a:gs>
                <a:gs pos="100000">
                  <a:srgbClr val="96969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236" name="Freeform 67"/>
            <p:cNvSpPr>
              <a:spLocks noEditPoints="1"/>
            </p:cNvSpPr>
            <p:nvPr/>
          </p:nvSpPr>
          <p:spPr bwMode="auto">
            <a:xfrm>
              <a:off x="3765" y="1911"/>
              <a:ext cx="247" cy="124"/>
            </a:xfrm>
            <a:custGeom>
              <a:avLst/>
              <a:gdLst>
                <a:gd name="T0" fmla="*/ 3 w 1492"/>
                <a:gd name="T1" fmla="*/ 0 h 746"/>
                <a:gd name="T2" fmla="*/ 2 w 1492"/>
                <a:gd name="T3" fmla="*/ 0 h 746"/>
                <a:gd name="T4" fmla="*/ 1 w 1492"/>
                <a:gd name="T5" fmla="*/ 0 h 746"/>
                <a:gd name="T6" fmla="*/ 1 w 1492"/>
                <a:gd name="T7" fmla="*/ 1 h 746"/>
                <a:gd name="T8" fmla="*/ 0 w 1492"/>
                <a:gd name="T9" fmla="*/ 1 h 746"/>
                <a:gd name="T10" fmla="*/ 0 w 1492"/>
                <a:gd name="T11" fmla="*/ 1 h 746"/>
                <a:gd name="T12" fmla="*/ 0 w 1492"/>
                <a:gd name="T13" fmla="*/ 2 h 746"/>
                <a:gd name="T14" fmla="*/ 0 w 1492"/>
                <a:gd name="T15" fmla="*/ 2 h 746"/>
                <a:gd name="T16" fmla="*/ 0 w 1492"/>
                <a:gd name="T17" fmla="*/ 2 h 746"/>
                <a:gd name="T18" fmla="*/ 1 w 1492"/>
                <a:gd name="T19" fmla="*/ 3 h 746"/>
                <a:gd name="T20" fmla="*/ 1 w 1492"/>
                <a:gd name="T21" fmla="*/ 3 h 746"/>
                <a:gd name="T22" fmla="*/ 2 w 1492"/>
                <a:gd name="T23" fmla="*/ 3 h 746"/>
                <a:gd name="T24" fmla="*/ 3 w 1492"/>
                <a:gd name="T25" fmla="*/ 3 h 746"/>
                <a:gd name="T26" fmla="*/ 4 w 1492"/>
                <a:gd name="T27" fmla="*/ 3 h 746"/>
                <a:gd name="T28" fmla="*/ 4 w 1492"/>
                <a:gd name="T29" fmla="*/ 3 h 746"/>
                <a:gd name="T30" fmla="*/ 5 w 1492"/>
                <a:gd name="T31" fmla="*/ 3 h 746"/>
                <a:gd name="T32" fmla="*/ 6 w 1492"/>
                <a:gd name="T33" fmla="*/ 3 h 746"/>
                <a:gd name="T34" fmla="*/ 6 w 1492"/>
                <a:gd name="T35" fmla="*/ 2 h 746"/>
                <a:gd name="T36" fmla="*/ 7 w 1492"/>
                <a:gd name="T37" fmla="*/ 2 h 746"/>
                <a:gd name="T38" fmla="*/ 7 w 1492"/>
                <a:gd name="T39" fmla="*/ 2 h 746"/>
                <a:gd name="T40" fmla="*/ 7 w 1492"/>
                <a:gd name="T41" fmla="*/ 1 h 746"/>
                <a:gd name="T42" fmla="*/ 6 w 1492"/>
                <a:gd name="T43" fmla="*/ 1 h 746"/>
                <a:gd name="T44" fmla="*/ 6 w 1492"/>
                <a:gd name="T45" fmla="*/ 1 h 746"/>
                <a:gd name="T46" fmla="*/ 5 w 1492"/>
                <a:gd name="T47" fmla="*/ 0 h 746"/>
                <a:gd name="T48" fmla="*/ 5 w 1492"/>
                <a:gd name="T49" fmla="*/ 0 h 746"/>
                <a:gd name="T50" fmla="*/ 4 w 1492"/>
                <a:gd name="T51" fmla="*/ 0 h 746"/>
                <a:gd name="T52" fmla="*/ 3 w 1492"/>
                <a:gd name="T53" fmla="*/ 3 h 746"/>
                <a:gd name="T54" fmla="*/ 3 w 1492"/>
                <a:gd name="T55" fmla="*/ 3 h 746"/>
                <a:gd name="T56" fmla="*/ 2 w 1492"/>
                <a:gd name="T57" fmla="*/ 3 h 746"/>
                <a:gd name="T58" fmla="*/ 1 w 1492"/>
                <a:gd name="T59" fmla="*/ 3 h 746"/>
                <a:gd name="T60" fmla="*/ 1 w 1492"/>
                <a:gd name="T61" fmla="*/ 3 h 746"/>
                <a:gd name="T62" fmla="*/ 0 w 1492"/>
                <a:gd name="T63" fmla="*/ 2 h 746"/>
                <a:gd name="T64" fmla="*/ 0 w 1492"/>
                <a:gd name="T65" fmla="*/ 2 h 746"/>
                <a:gd name="T66" fmla="*/ 0 w 1492"/>
                <a:gd name="T67" fmla="*/ 2 h 746"/>
                <a:gd name="T68" fmla="*/ 0 w 1492"/>
                <a:gd name="T69" fmla="*/ 1 h 746"/>
                <a:gd name="T70" fmla="*/ 1 w 1492"/>
                <a:gd name="T71" fmla="*/ 1 h 746"/>
                <a:gd name="T72" fmla="*/ 1 w 1492"/>
                <a:gd name="T73" fmla="*/ 0 h 746"/>
                <a:gd name="T74" fmla="*/ 2 w 1492"/>
                <a:gd name="T75" fmla="*/ 0 h 746"/>
                <a:gd name="T76" fmla="*/ 2 w 1492"/>
                <a:gd name="T77" fmla="*/ 0 h 746"/>
                <a:gd name="T78" fmla="*/ 3 w 1492"/>
                <a:gd name="T79" fmla="*/ 0 h 746"/>
                <a:gd name="T80" fmla="*/ 4 w 1492"/>
                <a:gd name="T81" fmla="*/ 0 h 746"/>
                <a:gd name="T82" fmla="*/ 5 w 1492"/>
                <a:gd name="T83" fmla="*/ 0 h 746"/>
                <a:gd name="T84" fmla="*/ 5 w 1492"/>
                <a:gd name="T85" fmla="*/ 0 h 746"/>
                <a:gd name="T86" fmla="*/ 6 w 1492"/>
                <a:gd name="T87" fmla="*/ 1 h 746"/>
                <a:gd name="T88" fmla="*/ 6 w 1492"/>
                <a:gd name="T89" fmla="*/ 1 h 746"/>
                <a:gd name="T90" fmla="*/ 6 w 1492"/>
                <a:gd name="T91" fmla="*/ 1 h 746"/>
                <a:gd name="T92" fmla="*/ 7 w 1492"/>
                <a:gd name="T93" fmla="*/ 2 h 746"/>
                <a:gd name="T94" fmla="*/ 6 w 1492"/>
                <a:gd name="T95" fmla="*/ 2 h 746"/>
                <a:gd name="T96" fmla="*/ 6 w 1492"/>
                <a:gd name="T97" fmla="*/ 2 h 746"/>
                <a:gd name="T98" fmla="*/ 6 w 1492"/>
                <a:gd name="T99" fmla="*/ 3 h 746"/>
                <a:gd name="T100" fmla="*/ 5 w 1492"/>
                <a:gd name="T101" fmla="*/ 3 h 746"/>
                <a:gd name="T102" fmla="*/ 4 w 1492"/>
                <a:gd name="T103" fmla="*/ 3 h 746"/>
                <a:gd name="T104" fmla="*/ 4 w 1492"/>
                <a:gd name="T105" fmla="*/ 3 h 7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92"/>
                <a:gd name="T160" fmla="*/ 0 h 746"/>
                <a:gd name="T161" fmla="*/ 1492 w 1492"/>
                <a:gd name="T162" fmla="*/ 746 h 7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92" h="746">
                  <a:moveTo>
                    <a:pt x="746" y="0"/>
                  </a:moveTo>
                  <a:lnTo>
                    <a:pt x="746" y="0"/>
                  </a:lnTo>
                  <a:lnTo>
                    <a:pt x="707" y="0"/>
                  </a:lnTo>
                  <a:lnTo>
                    <a:pt x="670" y="1"/>
                  </a:lnTo>
                  <a:lnTo>
                    <a:pt x="632" y="4"/>
                  </a:lnTo>
                  <a:lnTo>
                    <a:pt x="596" y="8"/>
                  </a:lnTo>
                  <a:lnTo>
                    <a:pt x="560" y="12"/>
                  </a:lnTo>
                  <a:lnTo>
                    <a:pt x="525" y="17"/>
                  </a:lnTo>
                  <a:lnTo>
                    <a:pt x="490" y="22"/>
                  </a:lnTo>
                  <a:lnTo>
                    <a:pt x="456" y="30"/>
                  </a:lnTo>
                  <a:lnTo>
                    <a:pt x="422" y="36"/>
                  </a:lnTo>
                  <a:lnTo>
                    <a:pt x="390" y="45"/>
                  </a:lnTo>
                  <a:lnTo>
                    <a:pt x="359" y="54"/>
                  </a:lnTo>
                  <a:lnTo>
                    <a:pt x="329" y="63"/>
                  </a:lnTo>
                  <a:lnTo>
                    <a:pt x="299" y="74"/>
                  </a:lnTo>
                  <a:lnTo>
                    <a:pt x="272" y="86"/>
                  </a:lnTo>
                  <a:lnTo>
                    <a:pt x="245" y="97"/>
                  </a:lnTo>
                  <a:lnTo>
                    <a:pt x="219" y="109"/>
                  </a:lnTo>
                  <a:lnTo>
                    <a:pt x="194" y="122"/>
                  </a:lnTo>
                  <a:lnTo>
                    <a:pt x="171" y="136"/>
                  </a:lnTo>
                  <a:lnTo>
                    <a:pt x="148" y="150"/>
                  </a:lnTo>
                  <a:lnTo>
                    <a:pt x="127" y="165"/>
                  </a:lnTo>
                  <a:lnTo>
                    <a:pt x="107" y="180"/>
                  </a:lnTo>
                  <a:lnTo>
                    <a:pt x="91" y="196"/>
                  </a:lnTo>
                  <a:lnTo>
                    <a:pt x="74" y="211"/>
                  </a:lnTo>
                  <a:lnTo>
                    <a:pt x="58" y="228"/>
                  </a:lnTo>
                  <a:lnTo>
                    <a:pt x="45" y="245"/>
                  </a:lnTo>
                  <a:lnTo>
                    <a:pt x="34" y="262"/>
                  </a:lnTo>
                  <a:lnTo>
                    <a:pt x="23" y="280"/>
                  </a:lnTo>
                  <a:lnTo>
                    <a:pt x="16" y="298"/>
                  </a:lnTo>
                  <a:lnTo>
                    <a:pt x="9" y="316"/>
                  </a:lnTo>
                  <a:lnTo>
                    <a:pt x="4" y="336"/>
                  </a:lnTo>
                  <a:lnTo>
                    <a:pt x="1" y="354"/>
                  </a:lnTo>
                  <a:lnTo>
                    <a:pt x="0" y="373"/>
                  </a:lnTo>
                  <a:lnTo>
                    <a:pt x="1" y="393"/>
                  </a:lnTo>
                  <a:lnTo>
                    <a:pt x="4" y="411"/>
                  </a:lnTo>
                  <a:lnTo>
                    <a:pt x="9" y="430"/>
                  </a:lnTo>
                  <a:lnTo>
                    <a:pt x="16" y="448"/>
                  </a:lnTo>
                  <a:lnTo>
                    <a:pt x="23" y="466"/>
                  </a:lnTo>
                  <a:lnTo>
                    <a:pt x="34" y="485"/>
                  </a:lnTo>
                  <a:lnTo>
                    <a:pt x="45" y="501"/>
                  </a:lnTo>
                  <a:lnTo>
                    <a:pt x="58" y="518"/>
                  </a:lnTo>
                  <a:lnTo>
                    <a:pt x="74" y="535"/>
                  </a:lnTo>
                  <a:lnTo>
                    <a:pt x="91" y="551"/>
                  </a:lnTo>
                  <a:lnTo>
                    <a:pt x="107" y="566"/>
                  </a:lnTo>
                  <a:lnTo>
                    <a:pt x="127" y="582"/>
                  </a:lnTo>
                  <a:lnTo>
                    <a:pt x="148" y="596"/>
                  </a:lnTo>
                  <a:lnTo>
                    <a:pt x="171" y="610"/>
                  </a:lnTo>
                  <a:lnTo>
                    <a:pt x="194" y="624"/>
                  </a:lnTo>
                  <a:lnTo>
                    <a:pt x="219" y="637"/>
                  </a:lnTo>
                  <a:lnTo>
                    <a:pt x="245" y="649"/>
                  </a:lnTo>
                  <a:lnTo>
                    <a:pt x="272" y="661"/>
                  </a:lnTo>
                  <a:lnTo>
                    <a:pt x="299" y="672"/>
                  </a:lnTo>
                  <a:lnTo>
                    <a:pt x="329" y="683"/>
                  </a:lnTo>
                  <a:lnTo>
                    <a:pt x="359" y="692"/>
                  </a:lnTo>
                  <a:lnTo>
                    <a:pt x="390" y="701"/>
                  </a:lnTo>
                  <a:lnTo>
                    <a:pt x="422" y="710"/>
                  </a:lnTo>
                  <a:lnTo>
                    <a:pt x="456" y="716"/>
                  </a:lnTo>
                  <a:lnTo>
                    <a:pt x="490" y="724"/>
                  </a:lnTo>
                  <a:lnTo>
                    <a:pt x="525" y="729"/>
                  </a:lnTo>
                  <a:lnTo>
                    <a:pt x="560" y="735"/>
                  </a:lnTo>
                  <a:lnTo>
                    <a:pt x="596" y="738"/>
                  </a:lnTo>
                  <a:lnTo>
                    <a:pt x="632" y="742"/>
                  </a:lnTo>
                  <a:lnTo>
                    <a:pt x="670" y="745"/>
                  </a:lnTo>
                  <a:lnTo>
                    <a:pt x="707" y="746"/>
                  </a:lnTo>
                  <a:lnTo>
                    <a:pt x="746" y="746"/>
                  </a:lnTo>
                  <a:lnTo>
                    <a:pt x="785" y="746"/>
                  </a:lnTo>
                  <a:lnTo>
                    <a:pt x="822" y="745"/>
                  </a:lnTo>
                  <a:lnTo>
                    <a:pt x="860" y="742"/>
                  </a:lnTo>
                  <a:lnTo>
                    <a:pt x="896" y="738"/>
                  </a:lnTo>
                  <a:lnTo>
                    <a:pt x="933" y="735"/>
                  </a:lnTo>
                  <a:lnTo>
                    <a:pt x="967" y="729"/>
                  </a:lnTo>
                  <a:lnTo>
                    <a:pt x="1002" y="724"/>
                  </a:lnTo>
                  <a:lnTo>
                    <a:pt x="1036" y="716"/>
                  </a:lnTo>
                  <a:lnTo>
                    <a:pt x="1070" y="710"/>
                  </a:lnTo>
                  <a:lnTo>
                    <a:pt x="1102" y="701"/>
                  </a:lnTo>
                  <a:lnTo>
                    <a:pt x="1133" y="692"/>
                  </a:lnTo>
                  <a:lnTo>
                    <a:pt x="1163" y="683"/>
                  </a:lnTo>
                  <a:lnTo>
                    <a:pt x="1193" y="672"/>
                  </a:lnTo>
                  <a:lnTo>
                    <a:pt x="1220" y="661"/>
                  </a:lnTo>
                  <a:lnTo>
                    <a:pt x="1247" y="649"/>
                  </a:lnTo>
                  <a:lnTo>
                    <a:pt x="1273" y="637"/>
                  </a:lnTo>
                  <a:lnTo>
                    <a:pt x="1298" y="624"/>
                  </a:lnTo>
                  <a:lnTo>
                    <a:pt x="1321" y="610"/>
                  </a:lnTo>
                  <a:lnTo>
                    <a:pt x="1344" y="596"/>
                  </a:lnTo>
                  <a:lnTo>
                    <a:pt x="1365" y="582"/>
                  </a:lnTo>
                  <a:lnTo>
                    <a:pt x="1385" y="566"/>
                  </a:lnTo>
                  <a:lnTo>
                    <a:pt x="1401" y="551"/>
                  </a:lnTo>
                  <a:lnTo>
                    <a:pt x="1418" y="535"/>
                  </a:lnTo>
                  <a:lnTo>
                    <a:pt x="1434" y="518"/>
                  </a:lnTo>
                  <a:lnTo>
                    <a:pt x="1447" y="501"/>
                  </a:lnTo>
                  <a:lnTo>
                    <a:pt x="1458" y="485"/>
                  </a:lnTo>
                  <a:lnTo>
                    <a:pt x="1469" y="466"/>
                  </a:lnTo>
                  <a:lnTo>
                    <a:pt x="1476" y="448"/>
                  </a:lnTo>
                  <a:lnTo>
                    <a:pt x="1483" y="430"/>
                  </a:lnTo>
                  <a:lnTo>
                    <a:pt x="1488" y="411"/>
                  </a:lnTo>
                  <a:lnTo>
                    <a:pt x="1491" y="393"/>
                  </a:lnTo>
                  <a:lnTo>
                    <a:pt x="1492" y="373"/>
                  </a:lnTo>
                  <a:lnTo>
                    <a:pt x="1491" y="354"/>
                  </a:lnTo>
                  <a:lnTo>
                    <a:pt x="1488" y="336"/>
                  </a:lnTo>
                  <a:lnTo>
                    <a:pt x="1483" y="316"/>
                  </a:lnTo>
                  <a:lnTo>
                    <a:pt x="1476" y="298"/>
                  </a:lnTo>
                  <a:lnTo>
                    <a:pt x="1469" y="280"/>
                  </a:lnTo>
                  <a:lnTo>
                    <a:pt x="1458" y="262"/>
                  </a:lnTo>
                  <a:lnTo>
                    <a:pt x="1447" y="245"/>
                  </a:lnTo>
                  <a:lnTo>
                    <a:pt x="1434" y="228"/>
                  </a:lnTo>
                  <a:lnTo>
                    <a:pt x="1418" y="211"/>
                  </a:lnTo>
                  <a:lnTo>
                    <a:pt x="1401" y="196"/>
                  </a:lnTo>
                  <a:lnTo>
                    <a:pt x="1385" y="180"/>
                  </a:lnTo>
                  <a:lnTo>
                    <a:pt x="1365" y="165"/>
                  </a:lnTo>
                  <a:lnTo>
                    <a:pt x="1344" y="150"/>
                  </a:lnTo>
                  <a:lnTo>
                    <a:pt x="1321" y="136"/>
                  </a:lnTo>
                  <a:lnTo>
                    <a:pt x="1298" y="122"/>
                  </a:lnTo>
                  <a:lnTo>
                    <a:pt x="1273" y="109"/>
                  </a:lnTo>
                  <a:lnTo>
                    <a:pt x="1247" y="97"/>
                  </a:lnTo>
                  <a:lnTo>
                    <a:pt x="1220" y="86"/>
                  </a:lnTo>
                  <a:lnTo>
                    <a:pt x="1193" y="74"/>
                  </a:lnTo>
                  <a:lnTo>
                    <a:pt x="1163" y="63"/>
                  </a:lnTo>
                  <a:lnTo>
                    <a:pt x="1133" y="54"/>
                  </a:lnTo>
                  <a:lnTo>
                    <a:pt x="1102" y="45"/>
                  </a:lnTo>
                  <a:lnTo>
                    <a:pt x="1070" y="36"/>
                  </a:lnTo>
                  <a:lnTo>
                    <a:pt x="1036" y="30"/>
                  </a:lnTo>
                  <a:lnTo>
                    <a:pt x="1002" y="22"/>
                  </a:lnTo>
                  <a:lnTo>
                    <a:pt x="967" y="17"/>
                  </a:lnTo>
                  <a:lnTo>
                    <a:pt x="933" y="12"/>
                  </a:lnTo>
                  <a:lnTo>
                    <a:pt x="896" y="8"/>
                  </a:lnTo>
                  <a:lnTo>
                    <a:pt x="860" y="4"/>
                  </a:lnTo>
                  <a:lnTo>
                    <a:pt x="822" y="1"/>
                  </a:lnTo>
                  <a:lnTo>
                    <a:pt x="785" y="0"/>
                  </a:lnTo>
                  <a:lnTo>
                    <a:pt x="746" y="0"/>
                  </a:lnTo>
                  <a:close/>
                  <a:moveTo>
                    <a:pt x="746" y="723"/>
                  </a:moveTo>
                  <a:lnTo>
                    <a:pt x="746" y="723"/>
                  </a:lnTo>
                  <a:lnTo>
                    <a:pt x="710" y="723"/>
                  </a:lnTo>
                  <a:lnTo>
                    <a:pt x="675" y="722"/>
                  </a:lnTo>
                  <a:lnTo>
                    <a:pt x="640" y="719"/>
                  </a:lnTo>
                  <a:lnTo>
                    <a:pt x="605" y="716"/>
                  </a:lnTo>
                  <a:lnTo>
                    <a:pt x="571" y="713"/>
                  </a:lnTo>
                  <a:lnTo>
                    <a:pt x="537" y="707"/>
                  </a:lnTo>
                  <a:lnTo>
                    <a:pt x="505" y="702"/>
                  </a:lnTo>
                  <a:lnTo>
                    <a:pt x="474" y="696"/>
                  </a:lnTo>
                  <a:lnTo>
                    <a:pt x="443" y="689"/>
                  </a:lnTo>
                  <a:lnTo>
                    <a:pt x="413" y="681"/>
                  </a:lnTo>
                  <a:lnTo>
                    <a:pt x="383" y="672"/>
                  </a:lnTo>
                  <a:lnTo>
                    <a:pt x="355" y="663"/>
                  </a:lnTo>
                  <a:lnTo>
                    <a:pt x="328" y="654"/>
                  </a:lnTo>
                  <a:lnTo>
                    <a:pt x="302" y="644"/>
                  </a:lnTo>
                  <a:lnTo>
                    <a:pt x="276" y="632"/>
                  </a:lnTo>
                  <a:lnTo>
                    <a:pt x="251" y="621"/>
                  </a:lnTo>
                  <a:lnTo>
                    <a:pt x="228" y="609"/>
                  </a:lnTo>
                  <a:lnTo>
                    <a:pt x="206" y="596"/>
                  </a:lnTo>
                  <a:lnTo>
                    <a:pt x="185" y="583"/>
                  </a:lnTo>
                  <a:lnTo>
                    <a:pt x="166" y="569"/>
                  </a:lnTo>
                  <a:lnTo>
                    <a:pt x="148" y="554"/>
                  </a:lnTo>
                  <a:lnTo>
                    <a:pt x="131" y="540"/>
                  </a:lnTo>
                  <a:lnTo>
                    <a:pt x="115" y="525"/>
                  </a:lnTo>
                  <a:lnTo>
                    <a:pt x="101" y="509"/>
                  </a:lnTo>
                  <a:lnTo>
                    <a:pt x="89" y="494"/>
                  </a:lnTo>
                  <a:lnTo>
                    <a:pt x="78" y="477"/>
                  </a:lnTo>
                  <a:lnTo>
                    <a:pt x="69" y="461"/>
                  </a:lnTo>
                  <a:lnTo>
                    <a:pt x="61" y="444"/>
                  </a:lnTo>
                  <a:lnTo>
                    <a:pt x="54" y="426"/>
                  </a:lnTo>
                  <a:lnTo>
                    <a:pt x="51" y="409"/>
                  </a:lnTo>
                  <a:lnTo>
                    <a:pt x="48" y="391"/>
                  </a:lnTo>
                  <a:lnTo>
                    <a:pt x="47" y="373"/>
                  </a:lnTo>
                  <a:lnTo>
                    <a:pt x="48" y="355"/>
                  </a:lnTo>
                  <a:lnTo>
                    <a:pt x="51" y="337"/>
                  </a:lnTo>
                  <a:lnTo>
                    <a:pt x="54" y="320"/>
                  </a:lnTo>
                  <a:lnTo>
                    <a:pt x="61" y="302"/>
                  </a:lnTo>
                  <a:lnTo>
                    <a:pt x="69" y="285"/>
                  </a:lnTo>
                  <a:lnTo>
                    <a:pt x="78" y="269"/>
                  </a:lnTo>
                  <a:lnTo>
                    <a:pt x="89" y="253"/>
                  </a:lnTo>
                  <a:lnTo>
                    <a:pt x="101" y="237"/>
                  </a:lnTo>
                  <a:lnTo>
                    <a:pt x="115" y="222"/>
                  </a:lnTo>
                  <a:lnTo>
                    <a:pt x="131" y="206"/>
                  </a:lnTo>
                  <a:lnTo>
                    <a:pt x="148" y="192"/>
                  </a:lnTo>
                  <a:lnTo>
                    <a:pt x="166" y="177"/>
                  </a:lnTo>
                  <a:lnTo>
                    <a:pt x="185" y="163"/>
                  </a:lnTo>
                  <a:lnTo>
                    <a:pt x="206" y="150"/>
                  </a:lnTo>
                  <a:lnTo>
                    <a:pt x="228" y="137"/>
                  </a:lnTo>
                  <a:lnTo>
                    <a:pt x="251" y="126"/>
                  </a:lnTo>
                  <a:lnTo>
                    <a:pt x="276" y="114"/>
                  </a:lnTo>
                  <a:lnTo>
                    <a:pt x="302" y="102"/>
                  </a:lnTo>
                  <a:lnTo>
                    <a:pt x="328" y="92"/>
                  </a:lnTo>
                  <a:lnTo>
                    <a:pt x="355" y="83"/>
                  </a:lnTo>
                  <a:lnTo>
                    <a:pt x="383" y="74"/>
                  </a:lnTo>
                  <a:lnTo>
                    <a:pt x="413" y="65"/>
                  </a:lnTo>
                  <a:lnTo>
                    <a:pt x="443" y="57"/>
                  </a:lnTo>
                  <a:lnTo>
                    <a:pt x="474" y="51"/>
                  </a:lnTo>
                  <a:lnTo>
                    <a:pt x="505" y="44"/>
                  </a:lnTo>
                  <a:lnTo>
                    <a:pt x="537" y="39"/>
                  </a:lnTo>
                  <a:lnTo>
                    <a:pt x="571" y="34"/>
                  </a:lnTo>
                  <a:lnTo>
                    <a:pt x="605" y="30"/>
                  </a:lnTo>
                  <a:lnTo>
                    <a:pt x="640" y="27"/>
                  </a:lnTo>
                  <a:lnTo>
                    <a:pt x="675" y="25"/>
                  </a:lnTo>
                  <a:lnTo>
                    <a:pt x="710" y="23"/>
                  </a:lnTo>
                  <a:lnTo>
                    <a:pt x="746" y="23"/>
                  </a:lnTo>
                  <a:lnTo>
                    <a:pt x="782" y="23"/>
                  </a:lnTo>
                  <a:lnTo>
                    <a:pt x="817" y="25"/>
                  </a:lnTo>
                  <a:lnTo>
                    <a:pt x="852" y="27"/>
                  </a:lnTo>
                  <a:lnTo>
                    <a:pt x="887" y="30"/>
                  </a:lnTo>
                  <a:lnTo>
                    <a:pt x="921" y="34"/>
                  </a:lnTo>
                  <a:lnTo>
                    <a:pt x="955" y="39"/>
                  </a:lnTo>
                  <a:lnTo>
                    <a:pt x="987" y="44"/>
                  </a:lnTo>
                  <a:lnTo>
                    <a:pt x="1018" y="51"/>
                  </a:lnTo>
                  <a:lnTo>
                    <a:pt x="1049" y="57"/>
                  </a:lnTo>
                  <a:lnTo>
                    <a:pt x="1079" y="65"/>
                  </a:lnTo>
                  <a:lnTo>
                    <a:pt x="1109" y="74"/>
                  </a:lnTo>
                  <a:lnTo>
                    <a:pt x="1137" y="83"/>
                  </a:lnTo>
                  <a:lnTo>
                    <a:pt x="1164" y="92"/>
                  </a:lnTo>
                  <a:lnTo>
                    <a:pt x="1190" y="102"/>
                  </a:lnTo>
                  <a:lnTo>
                    <a:pt x="1216" y="114"/>
                  </a:lnTo>
                  <a:lnTo>
                    <a:pt x="1241" y="126"/>
                  </a:lnTo>
                  <a:lnTo>
                    <a:pt x="1264" y="137"/>
                  </a:lnTo>
                  <a:lnTo>
                    <a:pt x="1286" y="150"/>
                  </a:lnTo>
                  <a:lnTo>
                    <a:pt x="1307" y="163"/>
                  </a:lnTo>
                  <a:lnTo>
                    <a:pt x="1326" y="177"/>
                  </a:lnTo>
                  <a:lnTo>
                    <a:pt x="1344" y="192"/>
                  </a:lnTo>
                  <a:lnTo>
                    <a:pt x="1361" y="206"/>
                  </a:lnTo>
                  <a:lnTo>
                    <a:pt x="1377" y="222"/>
                  </a:lnTo>
                  <a:lnTo>
                    <a:pt x="1391" y="237"/>
                  </a:lnTo>
                  <a:lnTo>
                    <a:pt x="1403" y="253"/>
                  </a:lnTo>
                  <a:lnTo>
                    <a:pt x="1414" y="269"/>
                  </a:lnTo>
                  <a:lnTo>
                    <a:pt x="1423" y="285"/>
                  </a:lnTo>
                  <a:lnTo>
                    <a:pt x="1431" y="302"/>
                  </a:lnTo>
                  <a:lnTo>
                    <a:pt x="1438" y="320"/>
                  </a:lnTo>
                  <a:lnTo>
                    <a:pt x="1441" y="337"/>
                  </a:lnTo>
                  <a:lnTo>
                    <a:pt x="1444" y="355"/>
                  </a:lnTo>
                  <a:lnTo>
                    <a:pt x="1445" y="373"/>
                  </a:lnTo>
                  <a:lnTo>
                    <a:pt x="1444" y="391"/>
                  </a:lnTo>
                  <a:lnTo>
                    <a:pt x="1441" y="409"/>
                  </a:lnTo>
                  <a:lnTo>
                    <a:pt x="1438" y="426"/>
                  </a:lnTo>
                  <a:lnTo>
                    <a:pt x="1431" y="444"/>
                  </a:lnTo>
                  <a:lnTo>
                    <a:pt x="1423" y="461"/>
                  </a:lnTo>
                  <a:lnTo>
                    <a:pt x="1414" y="477"/>
                  </a:lnTo>
                  <a:lnTo>
                    <a:pt x="1403" y="494"/>
                  </a:lnTo>
                  <a:lnTo>
                    <a:pt x="1391" y="509"/>
                  </a:lnTo>
                  <a:lnTo>
                    <a:pt x="1377" y="525"/>
                  </a:lnTo>
                  <a:lnTo>
                    <a:pt x="1361" y="540"/>
                  </a:lnTo>
                  <a:lnTo>
                    <a:pt x="1344" y="554"/>
                  </a:lnTo>
                  <a:lnTo>
                    <a:pt x="1326" y="569"/>
                  </a:lnTo>
                  <a:lnTo>
                    <a:pt x="1307" y="583"/>
                  </a:lnTo>
                  <a:lnTo>
                    <a:pt x="1286" y="596"/>
                  </a:lnTo>
                  <a:lnTo>
                    <a:pt x="1264" y="609"/>
                  </a:lnTo>
                  <a:lnTo>
                    <a:pt x="1241" y="621"/>
                  </a:lnTo>
                  <a:lnTo>
                    <a:pt x="1216" y="632"/>
                  </a:lnTo>
                  <a:lnTo>
                    <a:pt x="1190" y="644"/>
                  </a:lnTo>
                  <a:lnTo>
                    <a:pt x="1164" y="654"/>
                  </a:lnTo>
                  <a:lnTo>
                    <a:pt x="1137" y="663"/>
                  </a:lnTo>
                  <a:lnTo>
                    <a:pt x="1109" y="672"/>
                  </a:lnTo>
                  <a:lnTo>
                    <a:pt x="1079" y="681"/>
                  </a:lnTo>
                  <a:lnTo>
                    <a:pt x="1049" y="689"/>
                  </a:lnTo>
                  <a:lnTo>
                    <a:pt x="1018" y="696"/>
                  </a:lnTo>
                  <a:lnTo>
                    <a:pt x="987" y="702"/>
                  </a:lnTo>
                  <a:lnTo>
                    <a:pt x="955" y="707"/>
                  </a:lnTo>
                  <a:lnTo>
                    <a:pt x="921" y="713"/>
                  </a:lnTo>
                  <a:lnTo>
                    <a:pt x="887" y="716"/>
                  </a:lnTo>
                  <a:lnTo>
                    <a:pt x="852" y="719"/>
                  </a:lnTo>
                  <a:lnTo>
                    <a:pt x="817" y="722"/>
                  </a:lnTo>
                  <a:lnTo>
                    <a:pt x="782" y="723"/>
                  </a:lnTo>
                  <a:lnTo>
                    <a:pt x="746" y="723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237" name="Freeform 68"/>
            <p:cNvSpPr>
              <a:spLocks/>
            </p:cNvSpPr>
            <p:nvPr/>
          </p:nvSpPr>
          <p:spPr bwMode="auto">
            <a:xfrm>
              <a:off x="3773" y="1915"/>
              <a:ext cx="231" cy="116"/>
            </a:xfrm>
            <a:custGeom>
              <a:avLst/>
              <a:gdLst>
                <a:gd name="T0" fmla="*/ 6 w 1398"/>
                <a:gd name="T1" fmla="*/ 2 h 700"/>
                <a:gd name="T2" fmla="*/ 6 w 1398"/>
                <a:gd name="T3" fmla="*/ 2 h 700"/>
                <a:gd name="T4" fmla="*/ 6 w 1398"/>
                <a:gd name="T5" fmla="*/ 2 h 700"/>
                <a:gd name="T6" fmla="*/ 6 w 1398"/>
                <a:gd name="T7" fmla="*/ 2 h 700"/>
                <a:gd name="T8" fmla="*/ 6 w 1398"/>
                <a:gd name="T9" fmla="*/ 2 h 700"/>
                <a:gd name="T10" fmla="*/ 5 w 1398"/>
                <a:gd name="T11" fmla="*/ 3 h 700"/>
                <a:gd name="T12" fmla="*/ 5 w 1398"/>
                <a:gd name="T13" fmla="*/ 3 h 700"/>
                <a:gd name="T14" fmla="*/ 5 w 1398"/>
                <a:gd name="T15" fmla="*/ 3 h 700"/>
                <a:gd name="T16" fmla="*/ 4 w 1398"/>
                <a:gd name="T17" fmla="*/ 3 h 700"/>
                <a:gd name="T18" fmla="*/ 4 w 1398"/>
                <a:gd name="T19" fmla="*/ 3 h 700"/>
                <a:gd name="T20" fmla="*/ 3 w 1398"/>
                <a:gd name="T21" fmla="*/ 3 h 700"/>
                <a:gd name="T22" fmla="*/ 3 w 1398"/>
                <a:gd name="T23" fmla="*/ 3 h 700"/>
                <a:gd name="T24" fmla="*/ 2 w 1398"/>
                <a:gd name="T25" fmla="*/ 3 h 700"/>
                <a:gd name="T26" fmla="*/ 2 w 1398"/>
                <a:gd name="T27" fmla="*/ 3 h 700"/>
                <a:gd name="T28" fmla="*/ 2 w 1398"/>
                <a:gd name="T29" fmla="*/ 3 h 700"/>
                <a:gd name="T30" fmla="*/ 1 w 1398"/>
                <a:gd name="T31" fmla="*/ 3 h 700"/>
                <a:gd name="T32" fmla="*/ 1 w 1398"/>
                <a:gd name="T33" fmla="*/ 3 h 700"/>
                <a:gd name="T34" fmla="*/ 1 w 1398"/>
                <a:gd name="T35" fmla="*/ 2 h 700"/>
                <a:gd name="T36" fmla="*/ 0 w 1398"/>
                <a:gd name="T37" fmla="*/ 2 h 700"/>
                <a:gd name="T38" fmla="*/ 0 w 1398"/>
                <a:gd name="T39" fmla="*/ 2 h 700"/>
                <a:gd name="T40" fmla="*/ 0 w 1398"/>
                <a:gd name="T41" fmla="*/ 2 h 700"/>
                <a:gd name="T42" fmla="*/ 0 w 1398"/>
                <a:gd name="T43" fmla="*/ 2 h 700"/>
                <a:gd name="T44" fmla="*/ 0 w 1398"/>
                <a:gd name="T45" fmla="*/ 1 h 700"/>
                <a:gd name="T46" fmla="*/ 0 w 1398"/>
                <a:gd name="T47" fmla="*/ 1 h 700"/>
                <a:gd name="T48" fmla="*/ 0 w 1398"/>
                <a:gd name="T49" fmla="*/ 1 h 700"/>
                <a:gd name="T50" fmla="*/ 0 w 1398"/>
                <a:gd name="T51" fmla="*/ 1 h 700"/>
                <a:gd name="T52" fmla="*/ 1 w 1398"/>
                <a:gd name="T53" fmla="*/ 1 h 700"/>
                <a:gd name="T54" fmla="*/ 1 w 1398"/>
                <a:gd name="T55" fmla="*/ 0 h 700"/>
                <a:gd name="T56" fmla="*/ 1 w 1398"/>
                <a:gd name="T57" fmla="*/ 0 h 700"/>
                <a:gd name="T58" fmla="*/ 2 w 1398"/>
                <a:gd name="T59" fmla="*/ 0 h 700"/>
                <a:gd name="T60" fmla="*/ 2 w 1398"/>
                <a:gd name="T61" fmla="*/ 0 h 700"/>
                <a:gd name="T62" fmla="*/ 2 w 1398"/>
                <a:gd name="T63" fmla="*/ 0 h 700"/>
                <a:gd name="T64" fmla="*/ 3 w 1398"/>
                <a:gd name="T65" fmla="*/ 0 h 700"/>
                <a:gd name="T66" fmla="*/ 3 w 1398"/>
                <a:gd name="T67" fmla="*/ 0 h 700"/>
                <a:gd name="T68" fmla="*/ 4 w 1398"/>
                <a:gd name="T69" fmla="*/ 0 h 700"/>
                <a:gd name="T70" fmla="*/ 4 w 1398"/>
                <a:gd name="T71" fmla="*/ 0 h 700"/>
                <a:gd name="T72" fmla="*/ 5 w 1398"/>
                <a:gd name="T73" fmla="*/ 0 h 700"/>
                <a:gd name="T74" fmla="*/ 5 w 1398"/>
                <a:gd name="T75" fmla="*/ 0 h 700"/>
                <a:gd name="T76" fmla="*/ 5 w 1398"/>
                <a:gd name="T77" fmla="*/ 0 h 700"/>
                <a:gd name="T78" fmla="*/ 6 w 1398"/>
                <a:gd name="T79" fmla="*/ 1 h 700"/>
                <a:gd name="T80" fmla="*/ 6 w 1398"/>
                <a:gd name="T81" fmla="*/ 1 h 700"/>
                <a:gd name="T82" fmla="*/ 6 w 1398"/>
                <a:gd name="T83" fmla="*/ 1 h 700"/>
                <a:gd name="T84" fmla="*/ 6 w 1398"/>
                <a:gd name="T85" fmla="*/ 1 h 700"/>
                <a:gd name="T86" fmla="*/ 6 w 1398"/>
                <a:gd name="T87" fmla="*/ 1 h 7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98"/>
                <a:gd name="T133" fmla="*/ 0 h 700"/>
                <a:gd name="T134" fmla="*/ 1398 w 1398"/>
                <a:gd name="T135" fmla="*/ 700 h 70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98" h="700">
                  <a:moveTo>
                    <a:pt x="1398" y="350"/>
                  </a:moveTo>
                  <a:lnTo>
                    <a:pt x="1398" y="350"/>
                  </a:lnTo>
                  <a:lnTo>
                    <a:pt x="1397" y="368"/>
                  </a:lnTo>
                  <a:lnTo>
                    <a:pt x="1394" y="386"/>
                  </a:lnTo>
                  <a:lnTo>
                    <a:pt x="1391" y="403"/>
                  </a:lnTo>
                  <a:lnTo>
                    <a:pt x="1384" y="421"/>
                  </a:lnTo>
                  <a:lnTo>
                    <a:pt x="1376" y="438"/>
                  </a:lnTo>
                  <a:lnTo>
                    <a:pt x="1367" y="454"/>
                  </a:lnTo>
                  <a:lnTo>
                    <a:pt x="1356" y="471"/>
                  </a:lnTo>
                  <a:lnTo>
                    <a:pt x="1344" y="486"/>
                  </a:lnTo>
                  <a:lnTo>
                    <a:pt x="1330" y="502"/>
                  </a:lnTo>
                  <a:lnTo>
                    <a:pt x="1314" y="517"/>
                  </a:lnTo>
                  <a:lnTo>
                    <a:pt x="1297" y="531"/>
                  </a:lnTo>
                  <a:lnTo>
                    <a:pt x="1279" y="546"/>
                  </a:lnTo>
                  <a:lnTo>
                    <a:pt x="1260" y="560"/>
                  </a:lnTo>
                  <a:lnTo>
                    <a:pt x="1239" y="573"/>
                  </a:lnTo>
                  <a:lnTo>
                    <a:pt x="1217" y="586"/>
                  </a:lnTo>
                  <a:lnTo>
                    <a:pt x="1194" y="598"/>
                  </a:lnTo>
                  <a:lnTo>
                    <a:pt x="1169" y="609"/>
                  </a:lnTo>
                  <a:lnTo>
                    <a:pt x="1143" y="621"/>
                  </a:lnTo>
                  <a:lnTo>
                    <a:pt x="1117" y="631"/>
                  </a:lnTo>
                  <a:lnTo>
                    <a:pt x="1090" y="640"/>
                  </a:lnTo>
                  <a:lnTo>
                    <a:pt x="1062" y="649"/>
                  </a:lnTo>
                  <a:lnTo>
                    <a:pt x="1032" y="658"/>
                  </a:lnTo>
                  <a:lnTo>
                    <a:pt x="1002" y="666"/>
                  </a:lnTo>
                  <a:lnTo>
                    <a:pt x="971" y="673"/>
                  </a:lnTo>
                  <a:lnTo>
                    <a:pt x="940" y="679"/>
                  </a:lnTo>
                  <a:lnTo>
                    <a:pt x="908" y="684"/>
                  </a:lnTo>
                  <a:lnTo>
                    <a:pt x="874" y="690"/>
                  </a:lnTo>
                  <a:lnTo>
                    <a:pt x="840" y="693"/>
                  </a:lnTo>
                  <a:lnTo>
                    <a:pt x="805" y="696"/>
                  </a:lnTo>
                  <a:lnTo>
                    <a:pt x="770" y="699"/>
                  </a:lnTo>
                  <a:lnTo>
                    <a:pt x="735" y="700"/>
                  </a:lnTo>
                  <a:lnTo>
                    <a:pt x="699" y="700"/>
                  </a:lnTo>
                  <a:lnTo>
                    <a:pt x="663" y="700"/>
                  </a:lnTo>
                  <a:lnTo>
                    <a:pt x="628" y="699"/>
                  </a:lnTo>
                  <a:lnTo>
                    <a:pt x="593" y="696"/>
                  </a:lnTo>
                  <a:lnTo>
                    <a:pt x="558" y="693"/>
                  </a:lnTo>
                  <a:lnTo>
                    <a:pt x="524" y="690"/>
                  </a:lnTo>
                  <a:lnTo>
                    <a:pt x="490" y="684"/>
                  </a:lnTo>
                  <a:lnTo>
                    <a:pt x="458" y="679"/>
                  </a:lnTo>
                  <a:lnTo>
                    <a:pt x="427" y="673"/>
                  </a:lnTo>
                  <a:lnTo>
                    <a:pt x="396" y="666"/>
                  </a:lnTo>
                  <a:lnTo>
                    <a:pt x="366" y="658"/>
                  </a:lnTo>
                  <a:lnTo>
                    <a:pt x="336" y="649"/>
                  </a:lnTo>
                  <a:lnTo>
                    <a:pt x="308" y="640"/>
                  </a:lnTo>
                  <a:lnTo>
                    <a:pt x="281" y="631"/>
                  </a:lnTo>
                  <a:lnTo>
                    <a:pt x="255" y="621"/>
                  </a:lnTo>
                  <a:lnTo>
                    <a:pt x="229" y="609"/>
                  </a:lnTo>
                  <a:lnTo>
                    <a:pt x="204" y="598"/>
                  </a:lnTo>
                  <a:lnTo>
                    <a:pt x="181" y="586"/>
                  </a:lnTo>
                  <a:lnTo>
                    <a:pt x="159" y="573"/>
                  </a:lnTo>
                  <a:lnTo>
                    <a:pt x="138" y="560"/>
                  </a:lnTo>
                  <a:lnTo>
                    <a:pt x="119" y="546"/>
                  </a:lnTo>
                  <a:lnTo>
                    <a:pt x="101" y="531"/>
                  </a:lnTo>
                  <a:lnTo>
                    <a:pt x="84" y="517"/>
                  </a:lnTo>
                  <a:lnTo>
                    <a:pt x="68" y="502"/>
                  </a:lnTo>
                  <a:lnTo>
                    <a:pt x="54" y="486"/>
                  </a:lnTo>
                  <a:lnTo>
                    <a:pt x="42" y="471"/>
                  </a:lnTo>
                  <a:lnTo>
                    <a:pt x="31" y="454"/>
                  </a:lnTo>
                  <a:lnTo>
                    <a:pt x="22" y="438"/>
                  </a:lnTo>
                  <a:lnTo>
                    <a:pt x="14" y="421"/>
                  </a:lnTo>
                  <a:lnTo>
                    <a:pt x="7" y="403"/>
                  </a:lnTo>
                  <a:lnTo>
                    <a:pt x="4" y="386"/>
                  </a:lnTo>
                  <a:lnTo>
                    <a:pt x="1" y="368"/>
                  </a:lnTo>
                  <a:lnTo>
                    <a:pt x="0" y="350"/>
                  </a:lnTo>
                  <a:lnTo>
                    <a:pt x="1" y="332"/>
                  </a:lnTo>
                  <a:lnTo>
                    <a:pt x="4" y="314"/>
                  </a:lnTo>
                  <a:lnTo>
                    <a:pt x="7" y="297"/>
                  </a:lnTo>
                  <a:lnTo>
                    <a:pt x="14" y="279"/>
                  </a:lnTo>
                  <a:lnTo>
                    <a:pt x="22" y="262"/>
                  </a:lnTo>
                  <a:lnTo>
                    <a:pt x="31" y="246"/>
                  </a:lnTo>
                  <a:lnTo>
                    <a:pt x="42" y="230"/>
                  </a:lnTo>
                  <a:lnTo>
                    <a:pt x="54" y="214"/>
                  </a:lnTo>
                  <a:lnTo>
                    <a:pt x="68" y="199"/>
                  </a:lnTo>
                  <a:lnTo>
                    <a:pt x="84" y="183"/>
                  </a:lnTo>
                  <a:lnTo>
                    <a:pt x="101" y="169"/>
                  </a:lnTo>
                  <a:lnTo>
                    <a:pt x="119" y="154"/>
                  </a:lnTo>
                  <a:lnTo>
                    <a:pt x="138" y="140"/>
                  </a:lnTo>
                  <a:lnTo>
                    <a:pt x="159" y="127"/>
                  </a:lnTo>
                  <a:lnTo>
                    <a:pt x="181" y="114"/>
                  </a:lnTo>
                  <a:lnTo>
                    <a:pt x="204" y="103"/>
                  </a:lnTo>
                  <a:lnTo>
                    <a:pt x="229" y="91"/>
                  </a:lnTo>
                  <a:lnTo>
                    <a:pt x="255" y="79"/>
                  </a:lnTo>
                  <a:lnTo>
                    <a:pt x="281" y="69"/>
                  </a:lnTo>
                  <a:lnTo>
                    <a:pt x="308" y="60"/>
                  </a:lnTo>
                  <a:lnTo>
                    <a:pt x="336" y="51"/>
                  </a:lnTo>
                  <a:lnTo>
                    <a:pt x="366" y="42"/>
                  </a:lnTo>
                  <a:lnTo>
                    <a:pt x="396" y="34"/>
                  </a:lnTo>
                  <a:lnTo>
                    <a:pt x="427" y="28"/>
                  </a:lnTo>
                  <a:lnTo>
                    <a:pt x="458" y="21"/>
                  </a:lnTo>
                  <a:lnTo>
                    <a:pt x="490" y="16"/>
                  </a:lnTo>
                  <a:lnTo>
                    <a:pt x="524" y="11"/>
                  </a:lnTo>
                  <a:lnTo>
                    <a:pt x="558" y="7"/>
                  </a:lnTo>
                  <a:lnTo>
                    <a:pt x="593" y="4"/>
                  </a:lnTo>
                  <a:lnTo>
                    <a:pt x="628" y="2"/>
                  </a:lnTo>
                  <a:lnTo>
                    <a:pt x="663" y="0"/>
                  </a:lnTo>
                  <a:lnTo>
                    <a:pt x="699" y="0"/>
                  </a:lnTo>
                  <a:lnTo>
                    <a:pt x="735" y="0"/>
                  </a:lnTo>
                  <a:lnTo>
                    <a:pt x="770" y="2"/>
                  </a:lnTo>
                  <a:lnTo>
                    <a:pt x="805" y="4"/>
                  </a:lnTo>
                  <a:lnTo>
                    <a:pt x="840" y="7"/>
                  </a:lnTo>
                  <a:lnTo>
                    <a:pt x="874" y="11"/>
                  </a:lnTo>
                  <a:lnTo>
                    <a:pt x="908" y="16"/>
                  </a:lnTo>
                  <a:lnTo>
                    <a:pt x="940" y="21"/>
                  </a:lnTo>
                  <a:lnTo>
                    <a:pt x="971" y="28"/>
                  </a:lnTo>
                  <a:lnTo>
                    <a:pt x="1002" y="34"/>
                  </a:lnTo>
                  <a:lnTo>
                    <a:pt x="1032" y="42"/>
                  </a:lnTo>
                  <a:lnTo>
                    <a:pt x="1062" y="51"/>
                  </a:lnTo>
                  <a:lnTo>
                    <a:pt x="1090" y="60"/>
                  </a:lnTo>
                  <a:lnTo>
                    <a:pt x="1117" y="69"/>
                  </a:lnTo>
                  <a:lnTo>
                    <a:pt x="1143" y="79"/>
                  </a:lnTo>
                  <a:lnTo>
                    <a:pt x="1169" y="91"/>
                  </a:lnTo>
                  <a:lnTo>
                    <a:pt x="1194" y="103"/>
                  </a:lnTo>
                  <a:lnTo>
                    <a:pt x="1217" y="114"/>
                  </a:lnTo>
                  <a:lnTo>
                    <a:pt x="1239" y="127"/>
                  </a:lnTo>
                  <a:lnTo>
                    <a:pt x="1260" y="140"/>
                  </a:lnTo>
                  <a:lnTo>
                    <a:pt x="1279" y="154"/>
                  </a:lnTo>
                  <a:lnTo>
                    <a:pt x="1297" y="169"/>
                  </a:lnTo>
                  <a:lnTo>
                    <a:pt x="1314" y="183"/>
                  </a:lnTo>
                  <a:lnTo>
                    <a:pt x="1330" y="199"/>
                  </a:lnTo>
                  <a:lnTo>
                    <a:pt x="1344" y="214"/>
                  </a:lnTo>
                  <a:lnTo>
                    <a:pt x="1356" y="230"/>
                  </a:lnTo>
                  <a:lnTo>
                    <a:pt x="1367" y="246"/>
                  </a:lnTo>
                  <a:lnTo>
                    <a:pt x="1376" y="262"/>
                  </a:lnTo>
                  <a:lnTo>
                    <a:pt x="1384" y="279"/>
                  </a:lnTo>
                  <a:lnTo>
                    <a:pt x="1391" y="297"/>
                  </a:lnTo>
                  <a:lnTo>
                    <a:pt x="1394" y="314"/>
                  </a:lnTo>
                  <a:lnTo>
                    <a:pt x="1397" y="332"/>
                  </a:lnTo>
                  <a:lnTo>
                    <a:pt x="1398" y="350"/>
                  </a:lnTo>
                  <a:close/>
                </a:path>
              </a:pathLst>
            </a:custGeom>
            <a:gradFill rotWithShape="1">
              <a:gsLst>
                <a:gs pos="0">
                  <a:srgbClr val="3F3F3F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238" name="Group 69"/>
          <p:cNvGrpSpPr>
            <a:grpSpLocks/>
          </p:cNvGrpSpPr>
          <p:nvPr/>
        </p:nvGrpSpPr>
        <p:grpSpPr bwMode="auto">
          <a:xfrm>
            <a:off x="7900615" y="4581301"/>
            <a:ext cx="469900" cy="538163"/>
            <a:chOff x="3061" y="-879"/>
            <a:chExt cx="614" cy="702"/>
          </a:xfrm>
        </p:grpSpPr>
        <p:sp>
          <p:nvSpPr>
            <p:cNvPr id="239" name="Oval 70"/>
            <p:cNvSpPr>
              <a:spLocks noChangeArrowheads="1"/>
            </p:cNvSpPr>
            <p:nvPr/>
          </p:nvSpPr>
          <p:spPr bwMode="auto">
            <a:xfrm>
              <a:off x="3061" y="-382"/>
              <a:ext cx="589" cy="20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40" name="Group 71"/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241" name="Oval 72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1D1D1"/>
                  </a:gs>
                  <a:gs pos="100000">
                    <a:srgbClr val="78787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grpSp>
            <p:nvGrpSpPr>
              <p:cNvPr id="242" name="Group 73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43" name="Freeform 74"/>
                <p:cNvSpPr>
                  <a:spLocks/>
                </p:cNvSpPr>
                <p:nvPr/>
              </p:nvSpPr>
              <p:spPr bwMode="auto">
                <a:xfrm>
                  <a:off x="1430" y="1842"/>
                  <a:ext cx="909" cy="297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  <p:sp>
              <p:nvSpPr>
                <p:cNvPr id="244" name="Oval 75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45" name="Group 76"/>
          <p:cNvGrpSpPr>
            <a:grpSpLocks/>
          </p:cNvGrpSpPr>
          <p:nvPr/>
        </p:nvGrpSpPr>
        <p:grpSpPr bwMode="auto">
          <a:xfrm>
            <a:off x="5379665" y="4979764"/>
            <a:ext cx="658812" cy="754062"/>
            <a:chOff x="3061" y="-879"/>
            <a:chExt cx="614" cy="702"/>
          </a:xfrm>
        </p:grpSpPr>
        <p:sp>
          <p:nvSpPr>
            <p:cNvPr id="246" name="Oval 77"/>
            <p:cNvSpPr>
              <a:spLocks noChangeArrowheads="1"/>
            </p:cNvSpPr>
            <p:nvPr/>
          </p:nvSpPr>
          <p:spPr bwMode="auto">
            <a:xfrm>
              <a:off x="3061" y="-381"/>
              <a:ext cx="590" cy="20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47" name="Group 78"/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248" name="Oval 79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6E6E6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grpSp>
            <p:nvGrpSpPr>
              <p:cNvPr id="249" name="Group 80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50" name="Freeform 81"/>
                <p:cNvSpPr>
                  <a:spLocks/>
                </p:cNvSpPr>
                <p:nvPr/>
              </p:nvSpPr>
              <p:spPr bwMode="auto">
                <a:xfrm>
                  <a:off x="1441" y="1842"/>
                  <a:ext cx="898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gamma/>
                        <a:tint val="0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华文细黑" pitchFamily="2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  <p:sp>
              <p:nvSpPr>
                <p:cNvPr id="251" name="Oval 82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2000" b="1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1pPr>
                  <a:lvl2pPr marL="742950" indent="-28575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2pPr>
                  <a:lvl3pPr marL="1143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6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3pPr>
                  <a:lvl4pPr marL="1600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4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4pPr>
                  <a:lvl5pPr marL="20574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5pPr>
                  <a:lvl6pPr marL="25146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6pPr>
                  <a:lvl7pPr marL="29718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7pPr>
                  <a:lvl8pPr marL="34290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8pPr>
                  <a:lvl9pPr marL="3886200" indent="-228600" eaLnBrk="0" fontAlgn="ctr" hangingPunct="0">
                    <a:lnSpc>
                      <a:spcPct val="12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SzPct val="60000"/>
                    <a:buFont typeface="Wingdings" pitchFamily="2" charset="2"/>
                    <a:buChar char="l"/>
                    <a:defRPr sz="1200">
                      <a:solidFill>
                        <a:schemeClr val="tx1"/>
                      </a:solidFill>
                      <a:latin typeface="Arial" charset="0"/>
                      <a:ea typeface="微软雅黑" pitchFamily="34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52" name="Group 83"/>
          <p:cNvGrpSpPr>
            <a:grpSpLocks/>
          </p:cNvGrpSpPr>
          <p:nvPr/>
        </p:nvGrpSpPr>
        <p:grpSpPr bwMode="auto">
          <a:xfrm>
            <a:off x="6819527" y="2674714"/>
            <a:ext cx="755650" cy="755650"/>
            <a:chOff x="2335" y="1139"/>
            <a:chExt cx="1089" cy="1089"/>
          </a:xfrm>
        </p:grpSpPr>
        <p:sp>
          <p:nvSpPr>
            <p:cNvPr id="253" name="Oval 84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5B5B5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254" name="Group 85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255" name="Freeform 86"/>
              <p:cNvSpPr>
                <a:spLocks/>
              </p:cNvSpPr>
              <p:nvPr/>
            </p:nvSpPr>
            <p:spPr bwMode="auto">
              <a:xfrm>
                <a:off x="1432" y="1843"/>
                <a:ext cx="907" cy="294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75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256" name="Oval 87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257" name="Group 88"/>
          <p:cNvGrpSpPr>
            <a:grpSpLocks/>
          </p:cNvGrpSpPr>
          <p:nvPr/>
        </p:nvGrpSpPr>
        <p:grpSpPr bwMode="auto">
          <a:xfrm>
            <a:off x="5811465" y="2793776"/>
            <a:ext cx="2368550" cy="2665413"/>
            <a:chOff x="1088" y="1759"/>
            <a:chExt cx="1492" cy="1679"/>
          </a:xfrm>
        </p:grpSpPr>
        <p:sp>
          <p:nvSpPr>
            <p:cNvPr id="258" name="Freeform 89"/>
            <p:cNvSpPr>
              <a:spLocks/>
            </p:cNvSpPr>
            <p:nvPr/>
          </p:nvSpPr>
          <p:spPr bwMode="auto">
            <a:xfrm>
              <a:off x="1088" y="1759"/>
              <a:ext cx="1492" cy="373"/>
            </a:xfrm>
            <a:custGeom>
              <a:avLst/>
              <a:gdLst>
                <a:gd name="T0" fmla="*/ 710 w 1492"/>
                <a:gd name="T1" fmla="*/ 350 h 373"/>
                <a:gd name="T2" fmla="*/ 605 w 1492"/>
                <a:gd name="T3" fmla="*/ 343 h 373"/>
                <a:gd name="T4" fmla="*/ 505 w 1492"/>
                <a:gd name="T5" fmla="*/ 329 h 373"/>
                <a:gd name="T6" fmla="*/ 413 w 1492"/>
                <a:gd name="T7" fmla="*/ 308 h 373"/>
                <a:gd name="T8" fmla="*/ 328 w 1492"/>
                <a:gd name="T9" fmla="*/ 281 h 373"/>
                <a:gd name="T10" fmla="*/ 251 w 1492"/>
                <a:gd name="T11" fmla="*/ 248 h 373"/>
                <a:gd name="T12" fmla="*/ 185 w 1492"/>
                <a:gd name="T13" fmla="*/ 210 h 373"/>
                <a:gd name="T14" fmla="*/ 131 w 1492"/>
                <a:gd name="T15" fmla="*/ 167 h 373"/>
                <a:gd name="T16" fmla="*/ 89 w 1492"/>
                <a:gd name="T17" fmla="*/ 121 h 373"/>
                <a:gd name="T18" fmla="*/ 61 w 1492"/>
                <a:gd name="T19" fmla="*/ 71 h 373"/>
                <a:gd name="T20" fmla="*/ 48 w 1492"/>
                <a:gd name="T21" fmla="*/ 18 h 373"/>
                <a:gd name="T22" fmla="*/ 0 w 1492"/>
                <a:gd name="T23" fmla="*/ 0 h 373"/>
                <a:gd name="T24" fmla="*/ 9 w 1492"/>
                <a:gd name="T25" fmla="*/ 57 h 373"/>
                <a:gd name="T26" fmla="*/ 34 w 1492"/>
                <a:gd name="T27" fmla="*/ 112 h 373"/>
                <a:gd name="T28" fmla="*/ 74 w 1492"/>
                <a:gd name="T29" fmla="*/ 162 h 373"/>
                <a:gd name="T30" fmla="*/ 127 w 1492"/>
                <a:gd name="T31" fmla="*/ 209 h 373"/>
                <a:gd name="T32" fmla="*/ 194 w 1492"/>
                <a:gd name="T33" fmla="*/ 251 h 373"/>
                <a:gd name="T34" fmla="*/ 272 w 1492"/>
                <a:gd name="T35" fmla="*/ 288 h 373"/>
                <a:gd name="T36" fmla="*/ 359 w 1492"/>
                <a:gd name="T37" fmla="*/ 319 h 373"/>
                <a:gd name="T38" fmla="*/ 456 w 1492"/>
                <a:gd name="T39" fmla="*/ 343 h 373"/>
                <a:gd name="T40" fmla="*/ 560 w 1492"/>
                <a:gd name="T41" fmla="*/ 362 h 373"/>
                <a:gd name="T42" fmla="*/ 670 w 1492"/>
                <a:gd name="T43" fmla="*/ 372 h 373"/>
                <a:gd name="T44" fmla="*/ 746 w 1492"/>
                <a:gd name="T45" fmla="*/ 373 h 373"/>
                <a:gd name="T46" fmla="*/ 860 w 1492"/>
                <a:gd name="T47" fmla="*/ 369 h 373"/>
                <a:gd name="T48" fmla="*/ 967 w 1492"/>
                <a:gd name="T49" fmla="*/ 356 h 373"/>
                <a:gd name="T50" fmla="*/ 1070 w 1492"/>
                <a:gd name="T51" fmla="*/ 337 h 373"/>
                <a:gd name="T52" fmla="*/ 1163 w 1492"/>
                <a:gd name="T53" fmla="*/ 310 h 373"/>
                <a:gd name="T54" fmla="*/ 1247 w 1492"/>
                <a:gd name="T55" fmla="*/ 276 h 373"/>
                <a:gd name="T56" fmla="*/ 1321 w 1492"/>
                <a:gd name="T57" fmla="*/ 237 h 373"/>
                <a:gd name="T58" fmla="*/ 1385 w 1492"/>
                <a:gd name="T59" fmla="*/ 193 h 373"/>
                <a:gd name="T60" fmla="*/ 1434 w 1492"/>
                <a:gd name="T61" fmla="*/ 145 h 373"/>
                <a:gd name="T62" fmla="*/ 1469 w 1492"/>
                <a:gd name="T63" fmla="*/ 93 h 373"/>
                <a:gd name="T64" fmla="*/ 1488 w 1492"/>
                <a:gd name="T65" fmla="*/ 38 h 373"/>
                <a:gd name="T66" fmla="*/ 1445 w 1492"/>
                <a:gd name="T67" fmla="*/ 0 h 373"/>
                <a:gd name="T68" fmla="*/ 1441 w 1492"/>
                <a:gd name="T69" fmla="*/ 36 h 373"/>
                <a:gd name="T70" fmla="*/ 1423 w 1492"/>
                <a:gd name="T71" fmla="*/ 88 h 373"/>
                <a:gd name="T72" fmla="*/ 1391 w 1492"/>
                <a:gd name="T73" fmla="*/ 136 h 373"/>
                <a:gd name="T74" fmla="*/ 1344 w 1492"/>
                <a:gd name="T75" fmla="*/ 181 h 373"/>
                <a:gd name="T76" fmla="*/ 1286 w 1492"/>
                <a:gd name="T77" fmla="*/ 223 h 373"/>
                <a:gd name="T78" fmla="*/ 1216 w 1492"/>
                <a:gd name="T79" fmla="*/ 259 h 373"/>
                <a:gd name="T80" fmla="*/ 1137 w 1492"/>
                <a:gd name="T81" fmla="*/ 290 h 373"/>
                <a:gd name="T82" fmla="*/ 1049 w 1492"/>
                <a:gd name="T83" fmla="*/ 316 h 373"/>
                <a:gd name="T84" fmla="*/ 955 w 1492"/>
                <a:gd name="T85" fmla="*/ 334 h 373"/>
                <a:gd name="T86" fmla="*/ 852 w 1492"/>
                <a:gd name="T87" fmla="*/ 346 h 373"/>
                <a:gd name="T88" fmla="*/ 746 w 1492"/>
                <a:gd name="T89" fmla="*/ 350 h 37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92"/>
                <a:gd name="T136" fmla="*/ 0 h 373"/>
                <a:gd name="T137" fmla="*/ 1492 w 1492"/>
                <a:gd name="T138" fmla="*/ 373 h 37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92" h="373">
                  <a:moveTo>
                    <a:pt x="746" y="350"/>
                  </a:moveTo>
                  <a:lnTo>
                    <a:pt x="746" y="350"/>
                  </a:lnTo>
                  <a:lnTo>
                    <a:pt x="710" y="350"/>
                  </a:lnTo>
                  <a:lnTo>
                    <a:pt x="675" y="349"/>
                  </a:lnTo>
                  <a:lnTo>
                    <a:pt x="640" y="346"/>
                  </a:lnTo>
                  <a:lnTo>
                    <a:pt x="605" y="343"/>
                  </a:lnTo>
                  <a:lnTo>
                    <a:pt x="571" y="340"/>
                  </a:lnTo>
                  <a:lnTo>
                    <a:pt x="537" y="334"/>
                  </a:lnTo>
                  <a:lnTo>
                    <a:pt x="505" y="329"/>
                  </a:lnTo>
                  <a:lnTo>
                    <a:pt x="474" y="323"/>
                  </a:lnTo>
                  <a:lnTo>
                    <a:pt x="443" y="316"/>
                  </a:lnTo>
                  <a:lnTo>
                    <a:pt x="413" y="308"/>
                  </a:lnTo>
                  <a:lnTo>
                    <a:pt x="383" y="299"/>
                  </a:lnTo>
                  <a:lnTo>
                    <a:pt x="355" y="290"/>
                  </a:lnTo>
                  <a:lnTo>
                    <a:pt x="328" y="281"/>
                  </a:lnTo>
                  <a:lnTo>
                    <a:pt x="302" y="271"/>
                  </a:lnTo>
                  <a:lnTo>
                    <a:pt x="276" y="259"/>
                  </a:lnTo>
                  <a:lnTo>
                    <a:pt x="251" y="248"/>
                  </a:lnTo>
                  <a:lnTo>
                    <a:pt x="228" y="236"/>
                  </a:lnTo>
                  <a:lnTo>
                    <a:pt x="206" y="223"/>
                  </a:lnTo>
                  <a:lnTo>
                    <a:pt x="185" y="210"/>
                  </a:lnTo>
                  <a:lnTo>
                    <a:pt x="166" y="196"/>
                  </a:lnTo>
                  <a:lnTo>
                    <a:pt x="148" y="181"/>
                  </a:lnTo>
                  <a:lnTo>
                    <a:pt x="131" y="167"/>
                  </a:lnTo>
                  <a:lnTo>
                    <a:pt x="115" y="152"/>
                  </a:lnTo>
                  <a:lnTo>
                    <a:pt x="101" y="136"/>
                  </a:lnTo>
                  <a:lnTo>
                    <a:pt x="89" y="121"/>
                  </a:lnTo>
                  <a:lnTo>
                    <a:pt x="78" y="104"/>
                  </a:lnTo>
                  <a:lnTo>
                    <a:pt x="69" y="88"/>
                  </a:lnTo>
                  <a:lnTo>
                    <a:pt x="61" y="71"/>
                  </a:lnTo>
                  <a:lnTo>
                    <a:pt x="54" y="53"/>
                  </a:lnTo>
                  <a:lnTo>
                    <a:pt x="51" y="36"/>
                  </a:lnTo>
                  <a:lnTo>
                    <a:pt x="48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1" y="20"/>
                  </a:lnTo>
                  <a:lnTo>
                    <a:pt x="4" y="38"/>
                  </a:lnTo>
                  <a:lnTo>
                    <a:pt x="9" y="57"/>
                  </a:lnTo>
                  <a:lnTo>
                    <a:pt x="16" y="75"/>
                  </a:lnTo>
                  <a:lnTo>
                    <a:pt x="23" y="93"/>
                  </a:lnTo>
                  <a:lnTo>
                    <a:pt x="34" y="112"/>
                  </a:lnTo>
                  <a:lnTo>
                    <a:pt x="45" y="128"/>
                  </a:lnTo>
                  <a:lnTo>
                    <a:pt x="58" y="145"/>
                  </a:lnTo>
                  <a:lnTo>
                    <a:pt x="74" y="162"/>
                  </a:lnTo>
                  <a:lnTo>
                    <a:pt x="91" y="178"/>
                  </a:lnTo>
                  <a:lnTo>
                    <a:pt x="107" y="193"/>
                  </a:lnTo>
                  <a:lnTo>
                    <a:pt x="127" y="209"/>
                  </a:lnTo>
                  <a:lnTo>
                    <a:pt x="148" y="223"/>
                  </a:lnTo>
                  <a:lnTo>
                    <a:pt x="171" y="237"/>
                  </a:lnTo>
                  <a:lnTo>
                    <a:pt x="194" y="251"/>
                  </a:lnTo>
                  <a:lnTo>
                    <a:pt x="219" y="264"/>
                  </a:lnTo>
                  <a:lnTo>
                    <a:pt x="245" y="276"/>
                  </a:lnTo>
                  <a:lnTo>
                    <a:pt x="272" y="288"/>
                  </a:lnTo>
                  <a:lnTo>
                    <a:pt x="299" y="299"/>
                  </a:lnTo>
                  <a:lnTo>
                    <a:pt x="329" y="310"/>
                  </a:lnTo>
                  <a:lnTo>
                    <a:pt x="359" y="319"/>
                  </a:lnTo>
                  <a:lnTo>
                    <a:pt x="390" y="328"/>
                  </a:lnTo>
                  <a:lnTo>
                    <a:pt x="422" y="337"/>
                  </a:lnTo>
                  <a:lnTo>
                    <a:pt x="456" y="343"/>
                  </a:lnTo>
                  <a:lnTo>
                    <a:pt x="490" y="351"/>
                  </a:lnTo>
                  <a:lnTo>
                    <a:pt x="525" y="356"/>
                  </a:lnTo>
                  <a:lnTo>
                    <a:pt x="560" y="362"/>
                  </a:lnTo>
                  <a:lnTo>
                    <a:pt x="596" y="365"/>
                  </a:lnTo>
                  <a:lnTo>
                    <a:pt x="632" y="369"/>
                  </a:lnTo>
                  <a:lnTo>
                    <a:pt x="670" y="372"/>
                  </a:lnTo>
                  <a:lnTo>
                    <a:pt x="707" y="373"/>
                  </a:lnTo>
                  <a:lnTo>
                    <a:pt x="746" y="373"/>
                  </a:lnTo>
                  <a:lnTo>
                    <a:pt x="785" y="373"/>
                  </a:lnTo>
                  <a:lnTo>
                    <a:pt x="822" y="372"/>
                  </a:lnTo>
                  <a:lnTo>
                    <a:pt x="860" y="369"/>
                  </a:lnTo>
                  <a:lnTo>
                    <a:pt x="896" y="365"/>
                  </a:lnTo>
                  <a:lnTo>
                    <a:pt x="933" y="362"/>
                  </a:lnTo>
                  <a:lnTo>
                    <a:pt x="967" y="356"/>
                  </a:lnTo>
                  <a:lnTo>
                    <a:pt x="1002" y="351"/>
                  </a:lnTo>
                  <a:lnTo>
                    <a:pt x="1036" y="343"/>
                  </a:lnTo>
                  <a:lnTo>
                    <a:pt x="1070" y="337"/>
                  </a:lnTo>
                  <a:lnTo>
                    <a:pt x="1102" y="328"/>
                  </a:lnTo>
                  <a:lnTo>
                    <a:pt x="1133" y="319"/>
                  </a:lnTo>
                  <a:lnTo>
                    <a:pt x="1163" y="310"/>
                  </a:lnTo>
                  <a:lnTo>
                    <a:pt x="1193" y="299"/>
                  </a:lnTo>
                  <a:lnTo>
                    <a:pt x="1220" y="288"/>
                  </a:lnTo>
                  <a:lnTo>
                    <a:pt x="1247" y="276"/>
                  </a:lnTo>
                  <a:lnTo>
                    <a:pt x="1273" y="264"/>
                  </a:lnTo>
                  <a:lnTo>
                    <a:pt x="1298" y="251"/>
                  </a:lnTo>
                  <a:lnTo>
                    <a:pt x="1321" y="237"/>
                  </a:lnTo>
                  <a:lnTo>
                    <a:pt x="1344" y="223"/>
                  </a:lnTo>
                  <a:lnTo>
                    <a:pt x="1365" y="209"/>
                  </a:lnTo>
                  <a:lnTo>
                    <a:pt x="1385" y="193"/>
                  </a:lnTo>
                  <a:lnTo>
                    <a:pt x="1401" y="178"/>
                  </a:lnTo>
                  <a:lnTo>
                    <a:pt x="1418" y="162"/>
                  </a:lnTo>
                  <a:lnTo>
                    <a:pt x="1434" y="145"/>
                  </a:lnTo>
                  <a:lnTo>
                    <a:pt x="1447" y="128"/>
                  </a:lnTo>
                  <a:lnTo>
                    <a:pt x="1458" y="112"/>
                  </a:lnTo>
                  <a:lnTo>
                    <a:pt x="1469" y="93"/>
                  </a:lnTo>
                  <a:lnTo>
                    <a:pt x="1476" y="75"/>
                  </a:lnTo>
                  <a:lnTo>
                    <a:pt x="1483" y="57"/>
                  </a:lnTo>
                  <a:lnTo>
                    <a:pt x="1488" y="38"/>
                  </a:lnTo>
                  <a:lnTo>
                    <a:pt x="1491" y="20"/>
                  </a:lnTo>
                  <a:lnTo>
                    <a:pt x="1492" y="0"/>
                  </a:lnTo>
                  <a:lnTo>
                    <a:pt x="1445" y="0"/>
                  </a:lnTo>
                  <a:lnTo>
                    <a:pt x="1444" y="18"/>
                  </a:lnTo>
                  <a:lnTo>
                    <a:pt x="1441" y="36"/>
                  </a:lnTo>
                  <a:lnTo>
                    <a:pt x="1438" y="53"/>
                  </a:lnTo>
                  <a:lnTo>
                    <a:pt x="1431" y="71"/>
                  </a:lnTo>
                  <a:lnTo>
                    <a:pt x="1423" y="88"/>
                  </a:lnTo>
                  <a:lnTo>
                    <a:pt x="1414" y="104"/>
                  </a:lnTo>
                  <a:lnTo>
                    <a:pt x="1403" y="121"/>
                  </a:lnTo>
                  <a:lnTo>
                    <a:pt x="1391" y="136"/>
                  </a:lnTo>
                  <a:lnTo>
                    <a:pt x="1377" y="152"/>
                  </a:lnTo>
                  <a:lnTo>
                    <a:pt x="1361" y="167"/>
                  </a:lnTo>
                  <a:lnTo>
                    <a:pt x="1344" y="181"/>
                  </a:lnTo>
                  <a:lnTo>
                    <a:pt x="1326" y="196"/>
                  </a:lnTo>
                  <a:lnTo>
                    <a:pt x="1307" y="210"/>
                  </a:lnTo>
                  <a:lnTo>
                    <a:pt x="1286" y="223"/>
                  </a:lnTo>
                  <a:lnTo>
                    <a:pt x="1264" y="236"/>
                  </a:lnTo>
                  <a:lnTo>
                    <a:pt x="1241" y="248"/>
                  </a:lnTo>
                  <a:lnTo>
                    <a:pt x="1216" y="259"/>
                  </a:lnTo>
                  <a:lnTo>
                    <a:pt x="1190" y="271"/>
                  </a:lnTo>
                  <a:lnTo>
                    <a:pt x="1164" y="281"/>
                  </a:lnTo>
                  <a:lnTo>
                    <a:pt x="1137" y="290"/>
                  </a:lnTo>
                  <a:lnTo>
                    <a:pt x="1109" y="299"/>
                  </a:lnTo>
                  <a:lnTo>
                    <a:pt x="1079" y="308"/>
                  </a:lnTo>
                  <a:lnTo>
                    <a:pt x="1049" y="316"/>
                  </a:lnTo>
                  <a:lnTo>
                    <a:pt x="1018" y="323"/>
                  </a:lnTo>
                  <a:lnTo>
                    <a:pt x="987" y="329"/>
                  </a:lnTo>
                  <a:lnTo>
                    <a:pt x="955" y="334"/>
                  </a:lnTo>
                  <a:lnTo>
                    <a:pt x="921" y="340"/>
                  </a:lnTo>
                  <a:lnTo>
                    <a:pt x="887" y="343"/>
                  </a:lnTo>
                  <a:lnTo>
                    <a:pt x="852" y="346"/>
                  </a:lnTo>
                  <a:lnTo>
                    <a:pt x="817" y="349"/>
                  </a:lnTo>
                  <a:lnTo>
                    <a:pt x="782" y="350"/>
                  </a:lnTo>
                  <a:lnTo>
                    <a:pt x="746" y="35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259" name="Freeform 90"/>
            <p:cNvSpPr>
              <a:spLocks/>
            </p:cNvSpPr>
            <p:nvPr/>
          </p:nvSpPr>
          <p:spPr bwMode="auto">
            <a:xfrm>
              <a:off x="1093" y="1806"/>
              <a:ext cx="1482" cy="1632"/>
            </a:xfrm>
            <a:custGeom>
              <a:avLst/>
              <a:gdLst>
                <a:gd name="T0" fmla="*/ 1481 w 1482"/>
                <a:gd name="T1" fmla="*/ 0 h 1632"/>
                <a:gd name="T2" fmla="*/ 1469 w 1482"/>
                <a:gd name="T3" fmla="*/ 35 h 1632"/>
                <a:gd name="T4" fmla="*/ 1452 w 1482"/>
                <a:gd name="T5" fmla="*/ 67 h 1632"/>
                <a:gd name="T6" fmla="*/ 1429 w 1482"/>
                <a:gd name="T7" fmla="*/ 98 h 1632"/>
                <a:gd name="T8" fmla="*/ 1399 w 1482"/>
                <a:gd name="T9" fmla="*/ 129 h 1632"/>
                <a:gd name="T10" fmla="*/ 1365 w 1482"/>
                <a:gd name="T11" fmla="*/ 158 h 1632"/>
                <a:gd name="T12" fmla="*/ 1326 w 1482"/>
                <a:gd name="T13" fmla="*/ 184 h 1632"/>
                <a:gd name="T14" fmla="*/ 1284 w 1482"/>
                <a:gd name="T15" fmla="*/ 210 h 1632"/>
                <a:gd name="T16" fmla="*/ 1236 w 1482"/>
                <a:gd name="T17" fmla="*/ 232 h 1632"/>
                <a:gd name="T18" fmla="*/ 1185 w 1482"/>
                <a:gd name="T19" fmla="*/ 252 h 1632"/>
                <a:gd name="T20" fmla="*/ 1130 w 1482"/>
                <a:gd name="T21" fmla="*/ 272 h 1632"/>
                <a:gd name="T22" fmla="*/ 1071 w 1482"/>
                <a:gd name="T23" fmla="*/ 287 h 1632"/>
                <a:gd name="T24" fmla="*/ 1010 w 1482"/>
                <a:gd name="T25" fmla="*/ 302 h 1632"/>
                <a:gd name="T26" fmla="*/ 947 w 1482"/>
                <a:gd name="T27" fmla="*/ 312 h 1632"/>
                <a:gd name="T28" fmla="*/ 880 w 1482"/>
                <a:gd name="T29" fmla="*/ 320 h 1632"/>
                <a:gd name="T30" fmla="*/ 811 w 1482"/>
                <a:gd name="T31" fmla="*/ 325 h 1632"/>
                <a:gd name="T32" fmla="*/ 741 w 1482"/>
                <a:gd name="T33" fmla="*/ 326 h 1632"/>
                <a:gd name="T34" fmla="*/ 706 w 1482"/>
                <a:gd name="T35" fmla="*/ 326 h 1632"/>
                <a:gd name="T36" fmla="*/ 636 w 1482"/>
                <a:gd name="T37" fmla="*/ 322 h 1632"/>
                <a:gd name="T38" fmla="*/ 569 w 1482"/>
                <a:gd name="T39" fmla="*/ 316 h 1632"/>
                <a:gd name="T40" fmla="*/ 503 w 1482"/>
                <a:gd name="T41" fmla="*/ 307 h 1632"/>
                <a:gd name="T42" fmla="*/ 441 w 1482"/>
                <a:gd name="T43" fmla="*/ 295 h 1632"/>
                <a:gd name="T44" fmla="*/ 381 w 1482"/>
                <a:gd name="T45" fmla="*/ 280 h 1632"/>
                <a:gd name="T46" fmla="*/ 324 w 1482"/>
                <a:gd name="T47" fmla="*/ 263 h 1632"/>
                <a:gd name="T48" fmla="*/ 271 w 1482"/>
                <a:gd name="T49" fmla="*/ 243 h 1632"/>
                <a:gd name="T50" fmla="*/ 222 w 1482"/>
                <a:gd name="T51" fmla="*/ 221 h 1632"/>
                <a:gd name="T52" fmla="*/ 176 w 1482"/>
                <a:gd name="T53" fmla="*/ 197 h 1632"/>
                <a:gd name="T54" fmla="*/ 135 w 1482"/>
                <a:gd name="T55" fmla="*/ 171 h 1632"/>
                <a:gd name="T56" fmla="*/ 99 w 1482"/>
                <a:gd name="T57" fmla="*/ 144 h 1632"/>
                <a:gd name="T58" fmla="*/ 68 w 1482"/>
                <a:gd name="T59" fmla="*/ 114 h 1632"/>
                <a:gd name="T60" fmla="*/ 42 w 1482"/>
                <a:gd name="T61" fmla="*/ 83 h 1632"/>
                <a:gd name="T62" fmla="*/ 21 w 1482"/>
                <a:gd name="T63" fmla="*/ 50 h 1632"/>
                <a:gd name="T64" fmla="*/ 5 w 1482"/>
                <a:gd name="T65" fmla="*/ 18 h 1632"/>
                <a:gd name="T66" fmla="*/ 1 w 1482"/>
                <a:gd name="T67" fmla="*/ 0 h 1632"/>
                <a:gd name="T68" fmla="*/ 0 w 1482"/>
                <a:gd name="T69" fmla="*/ 0 h 1632"/>
                <a:gd name="T70" fmla="*/ 371 w 1482"/>
                <a:gd name="T71" fmla="*/ 1469 h 1632"/>
                <a:gd name="T72" fmla="*/ 377 w 1482"/>
                <a:gd name="T73" fmla="*/ 1486 h 1632"/>
                <a:gd name="T74" fmla="*/ 398 w 1482"/>
                <a:gd name="T75" fmla="*/ 1518 h 1632"/>
                <a:gd name="T76" fmla="*/ 429 w 1482"/>
                <a:gd name="T77" fmla="*/ 1548 h 1632"/>
                <a:gd name="T78" fmla="*/ 469 w 1482"/>
                <a:gd name="T79" fmla="*/ 1574 h 1632"/>
                <a:gd name="T80" fmla="*/ 520 w 1482"/>
                <a:gd name="T81" fmla="*/ 1596 h 1632"/>
                <a:gd name="T82" fmla="*/ 575 w 1482"/>
                <a:gd name="T83" fmla="*/ 1613 h 1632"/>
                <a:gd name="T84" fmla="*/ 639 w 1482"/>
                <a:gd name="T85" fmla="*/ 1624 h 1632"/>
                <a:gd name="T86" fmla="*/ 706 w 1482"/>
                <a:gd name="T87" fmla="*/ 1631 h 1632"/>
                <a:gd name="T88" fmla="*/ 741 w 1482"/>
                <a:gd name="T89" fmla="*/ 1632 h 1632"/>
                <a:gd name="T90" fmla="*/ 811 w 1482"/>
                <a:gd name="T91" fmla="*/ 1628 h 1632"/>
                <a:gd name="T92" fmla="*/ 876 w 1482"/>
                <a:gd name="T93" fmla="*/ 1619 h 1632"/>
                <a:gd name="T94" fmla="*/ 935 w 1482"/>
                <a:gd name="T95" fmla="*/ 1605 h 1632"/>
                <a:gd name="T96" fmla="*/ 988 w 1482"/>
                <a:gd name="T97" fmla="*/ 1585 h 1632"/>
                <a:gd name="T98" fmla="*/ 1034 w 1482"/>
                <a:gd name="T99" fmla="*/ 1561 h 1632"/>
                <a:gd name="T100" fmla="*/ 1070 w 1482"/>
                <a:gd name="T101" fmla="*/ 1534 h 1632"/>
                <a:gd name="T102" fmla="*/ 1096 w 1482"/>
                <a:gd name="T103" fmla="*/ 1502 h 1632"/>
                <a:gd name="T104" fmla="*/ 1111 w 1482"/>
                <a:gd name="T105" fmla="*/ 1469 h 1632"/>
                <a:gd name="T106" fmla="*/ 1482 w 1482"/>
                <a:gd name="T107" fmla="*/ 0 h 1632"/>
                <a:gd name="T108" fmla="*/ 1481 w 1482"/>
                <a:gd name="T109" fmla="*/ 0 h 1632"/>
                <a:gd name="T110" fmla="*/ 1481 w 1482"/>
                <a:gd name="T111" fmla="*/ 0 h 163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82"/>
                <a:gd name="T169" fmla="*/ 0 h 1632"/>
                <a:gd name="T170" fmla="*/ 1482 w 1482"/>
                <a:gd name="T171" fmla="*/ 1632 h 163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82" h="1632">
                  <a:moveTo>
                    <a:pt x="1481" y="0"/>
                  </a:moveTo>
                  <a:lnTo>
                    <a:pt x="1481" y="0"/>
                  </a:lnTo>
                  <a:lnTo>
                    <a:pt x="1477" y="18"/>
                  </a:lnTo>
                  <a:lnTo>
                    <a:pt x="1469" y="35"/>
                  </a:lnTo>
                  <a:lnTo>
                    <a:pt x="1461" y="50"/>
                  </a:lnTo>
                  <a:lnTo>
                    <a:pt x="1452" y="67"/>
                  </a:lnTo>
                  <a:lnTo>
                    <a:pt x="1440" y="83"/>
                  </a:lnTo>
                  <a:lnTo>
                    <a:pt x="1429" y="98"/>
                  </a:lnTo>
                  <a:lnTo>
                    <a:pt x="1414" y="114"/>
                  </a:lnTo>
                  <a:lnTo>
                    <a:pt x="1399" y="129"/>
                  </a:lnTo>
                  <a:lnTo>
                    <a:pt x="1383" y="144"/>
                  </a:lnTo>
                  <a:lnTo>
                    <a:pt x="1365" y="158"/>
                  </a:lnTo>
                  <a:lnTo>
                    <a:pt x="1347" y="171"/>
                  </a:lnTo>
                  <a:lnTo>
                    <a:pt x="1326" y="184"/>
                  </a:lnTo>
                  <a:lnTo>
                    <a:pt x="1306" y="197"/>
                  </a:lnTo>
                  <a:lnTo>
                    <a:pt x="1284" y="210"/>
                  </a:lnTo>
                  <a:lnTo>
                    <a:pt x="1260" y="221"/>
                  </a:lnTo>
                  <a:lnTo>
                    <a:pt x="1236" y="232"/>
                  </a:lnTo>
                  <a:lnTo>
                    <a:pt x="1211" y="243"/>
                  </a:lnTo>
                  <a:lnTo>
                    <a:pt x="1185" y="252"/>
                  </a:lnTo>
                  <a:lnTo>
                    <a:pt x="1158" y="263"/>
                  </a:lnTo>
                  <a:lnTo>
                    <a:pt x="1130" y="272"/>
                  </a:lnTo>
                  <a:lnTo>
                    <a:pt x="1101" y="280"/>
                  </a:lnTo>
                  <a:lnTo>
                    <a:pt x="1071" y="287"/>
                  </a:lnTo>
                  <a:lnTo>
                    <a:pt x="1041" y="295"/>
                  </a:lnTo>
                  <a:lnTo>
                    <a:pt x="1010" y="302"/>
                  </a:lnTo>
                  <a:lnTo>
                    <a:pt x="979" y="307"/>
                  </a:lnTo>
                  <a:lnTo>
                    <a:pt x="947" y="312"/>
                  </a:lnTo>
                  <a:lnTo>
                    <a:pt x="913" y="316"/>
                  </a:lnTo>
                  <a:lnTo>
                    <a:pt x="880" y="320"/>
                  </a:lnTo>
                  <a:lnTo>
                    <a:pt x="846" y="322"/>
                  </a:lnTo>
                  <a:lnTo>
                    <a:pt x="811" y="325"/>
                  </a:lnTo>
                  <a:lnTo>
                    <a:pt x="776" y="326"/>
                  </a:lnTo>
                  <a:lnTo>
                    <a:pt x="741" y="326"/>
                  </a:lnTo>
                  <a:lnTo>
                    <a:pt x="706" y="326"/>
                  </a:lnTo>
                  <a:lnTo>
                    <a:pt x="671" y="325"/>
                  </a:lnTo>
                  <a:lnTo>
                    <a:pt x="636" y="322"/>
                  </a:lnTo>
                  <a:lnTo>
                    <a:pt x="602" y="320"/>
                  </a:lnTo>
                  <a:lnTo>
                    <a:pt x="569" y="316"/>
                  </a:lnTo>
                  <a:lnTo>
                    <a:pt x="535" y="312"/>
                  </a:lnTo>
                  <a:lnTo>
                    <a:pt x="503" y="307"/>
                  </a:lnTo>
                  <a:lnTo>
                    <a:pt x="472" y="302"/>
                  </a:lnTo>
                  <a:lnTo>
                    <a:pt x="441" y="295"/>
                  </a:lnTo>
                  <a:lnTo>
                    <a:pt x="411" y="287"/>
                  </a:lnTo>
                  <a:lnTo>
                    <a:pt x="381" y="280"/>
                  </a:lnTo>
                  <a:lnTo>
                    <a:pt x="352" y="272"/>
                  </a:lnTo>
                  <a:lnTo>
                    <a:pt x="324" y="263"/>
                  </a:lnTo>
                  <a:lnTo>
                    <a:pt x="297" y="252"/>
                  </a:lnTo>
                  <a:lnTo>
                    <a:pt x="271" y="243"/>
                  </a:lnTo>
                  <a:lnTo>
                    <a:pt x="246" y="232"/>
                  </a:lnTo>
                  <a:lnTo>
                    <a:pt x="222" y="221"/>
                  </a:lnTo>
                  <a:lnTo>
                    <a:pt x="198" y="210"/>
                  </a:lnTo>
                  <a:lnTo>
                    <a:pt x="176" y="197"/>
                  </a:lnTo>
                  <a:lnTo>
                    <a:pt x="156" y="184"/>
                  </a:lnTo>
                  <a:lnTo>
                    <a:pt x="135" y="171"/>
                  </a:lnTo>
                  <a:lnTo>
                    <a:pt x="117" y="158"/>
                  </a:lnTo>
                  <a:lnTo>
                    <a:pt x="99" y="144"/>
                  </a:lnTo>
                  <a:lnTo>
                    <a:pt x="83" y="129"/>
                  </a:lnTo>
                  <a:lnTo>
                    <a:pt x="68" y="114"/>
                  </a:lnTo>
                  <a:lnTo>
                    <a:pt x="53" y="98"/>
                  </a:lnTo>
                  <a:lnTo>
                    <a:pt x="42" y="83"/>
                  </a:lnTo>
                  <a:lnTo>
                    <a:pt x="30" y="67"/>
                  </a:lnTo>
                  <a:lnTo>
                    <a:pt x="21" y="50"/>
                  </a:lnTo>
                  <a:lnTo>
                    <a:pt x="13" y="35"/>
                  </a:lnTo>
                  <a:lnTo>
                    <a:pt x="5" y="18"/>
                  </a:lnTo>
                  <a:lnTo>
                    <a:pt x="1" y="0"/>
                  </a:lnTo>
                  <a:lnTo>
                    <a:pt x="0" y="0"/>
                  </a:lnTo>
                  <a:lnTo>
                    <a:pt x="371" y="1469"/>
                  </a:lnTo>
                  <a:lnTo>
                    <a:pt x="377" y="1486"/>
                  </a:lnTo>
                  <a:lnTo>
                    <a:pt x="386" y="1502"/>
                  </a:lnTo>
                  <a:lnTo>
                    <a:pt x="398" y="1518"/>
                  </a:lnTo>
                  <a:lnTo>
                    <a:pt x="412" y="1534"/>
                  </a:lnTo>
                  <a:lnTo>
                    <a:pt x="429" y="1548"/>
                  </a:lnTo>
                  <a:lnTo>
                    <a:pt x="448" y="1561"/>
                  </a:lnTo>
                  <a:lnTo>
                    <a:pt x="469" y="1574"/>
                  </a:lnTo>
                  <a:lnTo>
                    <a:pt x="494" y="1585"/>
                  </a:lnTo>
                  <a:lnTo>
                    <a:pt x="520" y="1596"/>
                  </a:lnTo>
                  <a:lnTo>
                    <a:pt x="547" y="1605"/>
                  </a:lnTo>
                  <a:lnTo>
                    <a:pt x="575" y="1613"/>
                  </a:lnTo>
                  <a:lnTo>
                    <a:pt x="606" y="1619"/>
                  </a:lnTo>
                  <a:lnTo>
                    <a:pt x="639" y="1624"/>
                  </a:lnTo>
                  <a:lnTo>
                    <a:pt x="671" y="1628"/>
                  </a:lnTo>
                  <a:lnTo>
                    <a:pt x="706" y="1631"/>
                  </a:lnTo>
                  <a:lnTo>
                    <a:pt x="741" y="1632"/>
                  </a:lnTo>
                  <a:lnTo>
                    <a:pt x="776" y="1631"/>
                  </a:lnTo>
                  <a:lnTo>
                    <a:pt x="811" y="1628"/>
                  </a:lnTo>
                  <a:lnTo>
                    <a:pt x="843" y="1624"/>
                  </a:lnTo>
                  <a:lnTo>
                    <a:pt x="876" y="1619"/>
                  </a:lnTo>
                  <a:lnTo>
                    <a:pt x="907" y="1613"/>
                  </a:lnTo>
                  <a:lnTo>
                    <a:pt x="935" y="1605"/>
                  </a:lnTo>
                  <a:lnTo>
                    <a:pt x="962" y="1596"/>
                  </a:lnTo>
                  <a:lnTo>
                    <a:pt x="988" y="1585"/>
                  </a:lnTo>
                  <a:lnTo>
                    <a:pt x="1013" y="1574"/>
                  </a:lnTo>
                  <a:lnTo>
                    <a:pt x="1034" y="1561"/>
                  </a:lnTo>
                  <a:lnTo>
                    <a:pt x="1053" y="1548"/>
                  </a:lnTo>
                  <a:lnTo>
                    <a:pt x="1070" y="1534"/>
                  </a:lnTo>
                  <a:lnTo>
                    <a:pt x="1084" y="1518"/>
                  </a:lnTo>
                  <a:lnTo>
                    <a:pt x="1096" y="1502"/>
                  </a:lnTo>
                  <a:lnTo>
                    <a:pt x="1105" y="1486"/>
                  </a:lnTo>
                  <a:lnTo>
                    <a:pt x="1111" y="1469"/>
                  </a:lnTo>
                  <a:lnTo>
                    <a:pt x="1482" y="0"/>
                  </a:lnTo>
                  <a:lnTo>
                    <a:pt x="1481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FFFFFF"/>
                </a:gs>
                <a:gs pos="100000">
                  <a:srgbClr val="96969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260" name="Text Box 91"/>
          <p:cNvSpPr txBox="1">
            <a:spLocks noChangeArrowheads="1"/>
          </p:cNvSpPr>
          <p:nvPr/>
        </p:nvSpPr>
        <p:spPr bwMode="auto">
          <a:xfrm>
            <a:off x="5867027" y="3500214"/>
            <a:ext cx="22367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 cap="rnd" algn="ctr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双击此处添加</a:t>
            </a:r>
          </a:p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标题文字</a:t>
            </a:r>
            <a:endParaRPr kumimoji="1" lang="en-US" altLang="ko-KR" sz="2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61" name="AutoShape 92"/>
          <p:cNvSpPr>
            <a:spLocks noChangeArrowheads="1"/>
          </p:cNvSpPr>
          <p:nvPr/>
        </p:nvSpPr>
        <p:spPr bwMode="auto">
          <a:xfrm rot="530415" flipH="1">
            <a:off x="5217740" y="2133376"/>
            <a:ext cx="938212" cy="1079500"/>
          </a:xfrm>
          <a:custGeom>
            <a:avLst/>
            <a:gdLst>
              <a:gd name="T0" fmla="*/ 2147483647 w 21600"/>
              <a:gd name="T1" fmla="*/ 598917545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rgbClr val="000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62" name="Oval 94"/>
          <p:cNvSpPr>
            <a:spLocks noChangeArrowheads="1"/>
          </p:cNvSpPr>
          <p:nvPr/>
        </p:nvSpPr>
        <p:spPr bwMode="auto">
          <a:xfrm>
            <a:off x="1079127" y="3698651"/>
            <a:ext cx="392113" cy="134938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0" cap="rnd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63" name="WordArt 38"/>
          <p:cNvSpPr>
            <a:spLocks noChangeArrowheads="1" noChangeShapeType="1" noTextEdit="1"/>
          </p:cNvSpPr>
          <p:nvPr/>
        </p:nvSpPr>
        <p:spPr bwMode="auto">
          <a:xfrm>
            <a:off x="467940" y="1184051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22175</TotalTime>
  <Words>227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1174</cp:revision>
  <dcterms:created xsi:type="dcterms:W3CDTF">2009-02-11T05:37:22Z</dcterms:created>
  <dcterms:modified xsi:type="dcterms:W3CDTF">2013-10-15T07:48:01Z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