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2"/>
          <p:cNvGrpSpPr>
            <a:grpSpLocks/>
          </p:cNvGrpSpPr>
          <p:nvPr/>
        </p:nvGrpSpPr>
        <p:grpSpPr bwMode="auto">
          <a:xfrm>
            <a:off x="4951164" y="1214834"/>
            <a:ext cx="1857375" cy="1851025"/>
            <a:chOff x="549" y="2205"/>
            <a:chExt cx="1406" cy="1402"/>
          </a:xfrm>
        </p:grpSpPr>
        <p:sp>
          <p:nvSpPr>
            <p:cNvPr id="91" name="Oval 3"/>
            <p:cNvSpPr>
              <a:spLocks noChangeArrowheads="1"/>
            </p:cNvSpPr>
            <p:nvPr/>
          </p:nvSpPr>
          <p:spPr bwMode="auto">
            <a:xfrm>
              <a:off x="549" y="2205"/>
              <a:ext cx="1406" cy="1402"/>
            </a:xfrm>
            <a:prstGeom prst="ellipse">
              <a:avLst/>
            </a:pr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Oval 4"/>
            <p:cNvSpPr>
              <a:spLocks noChangeArrowheads="1"/>
            </p:cNvSpPr>
            <p:nvPr/>
          </p:nvSpPr>
          <p:spPr bwMode="auto">
            <a:xfrm>
              <a:off x="827" y="2381"/>
              <a:ext cx="236" cy="2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3" name="Oval 5"/>
          <p:cNvSpPr>
            <a:spLocks noChangeArrowheads="1"/>
          </p:cNvSpPr>
          <p:nvPr/>
        </p:nvSpPr>
        <p:spPr bwMode="auto">
          <a:xfrm>
            <a:off x="3403351" y="4578746"/>
            <a:ext cx="4932363" cy="1624013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4" name="Group 6"/>
          <p:cNvGrpSpPr>
            <a:grpSpLocks/>
          </p:cNvGrpSpPr>
          <p:nvPr/>
        </p:nvGrpSpPr>
        <p:grpSpPr bwMode="auto">
          <a:xfrm>
            <a:off x="4319339" y="3635771"/>
            <a:ext cx="3116262" cy="3249613"/>
            <a:chOff x="3107" y="2795"/>
            <a:chExt cx="1089" cy="1136"/>
          </a:xfrm>
        </p:grpSpPr>
        <p:grpSp>
          <p:nvGrpSpPr>
            <p:cNvPr id="95" name="Group 7"/>
            <p:cNvGrpSpPr>
              <a:grpSpLocks/>
            </p:cNvGrpSpPr>
            <p:nvPr/>
          </p:nvGrpSpPr>
          <p:grpSpPr bwMode="auto">
            <a:xfrm flipV="1">
              <a:off x="3107" y="3251"/>
              <a:ext cx="1089" cy="680"/>
              <a:chOff x="1610" y="2838"/>
              <a:chExt cx="1089" cy="681"/>
            </a:xfrm>
          </p:grpSpPr>
          <p:sp>
            <p:nvSpPr>
              <p:cNvPr id="99" name="Freeform 8"/>
              <p:cNvSpPr>
                <a:spLocks/>
              </p:cNvSpPr>
              <p:nvPr/>
            </p:nvSpPr>
            <p:spPr bwMode="auto">
              <a:xfrm>
                <a:off x="1610" y="2838"/>
                <a:ext cx="1089" cy="681"/>
              </a:xfrm>
              <a:custGeom>
                <a:avLst/>
                <a:gdLst>
                  <a:gd name="T0" fmla="*/ 637 w 1862"/>
                  <a:gd name="T1" fmla="*/ 318 h 1164"/>
                  <a:gd name="T2" fmla="*/ 635 w 1862"/>
                  <a:gd name="T3" fmla="*/ 326 h 1164"/>
                  <a:gd name="T4" fmla="*/ 630 w 1862"/>
                  <a:gd name="T5" fmla="*/ 335 h 1164"/>
                  <a:gd name="T6" fmla="*/ 622 w 1862"/>
                  <a:gd name="T7" fmla="*/ 342 h 1164"/>
                  <a:gd name="T8" fmla="*/ 612 w 1862"/>
                  <a:gd name="T9" fmla="*/ 349 h 1164"/>
                  <a:gd name="T10" fmla="*/ 582 w 1862"/>
                  <a:gd name="T11" fmla="*/ 363 h 1164"/>
                  <a:gd name="T12" fmla="*/ 543 w 1862"/>
                  <a:gd name="T13" fmla="*/ 374 h 1164"/>
                  <a:gd name="T14" fmla="*/ 497 w 1862"/>
                  <a:gd name="T15" fmla="*/ 385 h 1164"/>
                  <a:gd name="T16" fmla="*/ 443 w 1862"/>
                  <a:gd name="T17" fmla="*/ 391 h 1164"/>
                  <a:gd name="T18" fmla="*/ 382 w 1862"/>
                  <a:gd name="T19" fmla="*/ 396 h 1164"/>
                  <a:gd name="T20" fmla="*/ 318 w 1862"/>
                  <a:gd name="T21" fmla="*/ 398 h 1164"/>
                  <a:gd name="T22" fmla="*/ 286 w 1862"/>
                  <a:gd name="T23" fmla="*/ 398 h 1164"/>
                  <a:gd name="T24" fmla="*/ 223 w 1862"/>
                  <a:gd name="T25" fmla="*/ 394 h 1164"/>
                  <a:gd name="T26" fmla="*/ 167 w 1862"/>
                  <a:gd name="T27" fmla="*/ 388 h 1164"/>
                  <a:gd name="T28" fmla="*/ 116 w 1862"/>
                  <a:gd name="T29" fmla="*/ 380 h 1164"/>
                  <a:gd name="T30" fmla="*/ 73 w 1862"/>
                  <a:gd name="T31" fmla="*/ 369 h 1164"/>
                  <a:gd name="T32" fmla="*/ 39 w 1862"/>
                  <a:gd name="T33" fmla="*/ 357 h 1164"/>
                  <a:gd name="T34" fmla="*/ 19 w 1862"/>
                  <a:gd name="T35" fmla="*/ 346 h 1164"/>
                  <a:gd name="T36" fmla="*/ 11 w 1862"/>
                  <a:gd name="T37" fmla="*/ 338 h 1164"/>
                  <a:gd name="T38" fmla="*/ 4 w 1862"/>
                  <a:gd name="T39" fmla="*/ 331 h 1164"/>
                  <a:gd name="T40" fmla="*/ 1 w 1862"/>
                  <a:gd name="T41" fmla="*/ 322 h 1164"/>
                  <a:gd name="T42" fmla="*/ 0 w 1862"/>
                  <a:gd name="T43" fmla="*/ 318 h 1164"/>
                  <a:gd name="T44" fmla="*/ 1 w 1862"/>
                  <a:gd name="T45" fmla="*/ 286 h 1164"/>
                  <a:gd name="T46" fmla="*/ 6 w 1862"/>
                  <a:gd name="T47" fmla="*/ 254 h 1164"/>
                  <a:gd name="T48" fmla="*/ 15 w 1862"/>
                  <a:gd name="T49" fmla="*/ 224 h 1164"/>
                  <a:gd name="T50" fmla="*/ 25 w 1862"/>
                  <a:gd name="T51" fmla="*/ 194 h 1164"/>
                  <a:gd name="T52" fmla="*/ 39 w 1862"/>
                  <a:gd name="T53" fmla="*/ 166 h 1164"/>
                  <a:gd name="T54" fmla="*/ 54 w 1862"/>
                  <a:gd name="T55" fmla="*/ 140 h 1164"/>
                  <a:gd name="T56" fmla="*/ 73 w 1862"/>
                  <a:gd name="T57" fmla="*/ 116 h 1164"/>
                  <a:gd name="T58" fmla="*/ 93 w 1862"/>
                  <a:gd name="T59" fmla="*/ 93 h 1164"/>
                  <a:gd name="T60" fmla="*/ 116 w 1862"/>
                  <a:gd name="T61" fmla="*/ 73 h 1164"/>
                  <a:gd name="T62" fmla="*/ 140 w 1862"/>
                  <a:gd name="T63" fmla="*/ 54 h 1164"/>
                  <a:gd name="T64" fmla="*/ 167 w 1862"/>
                  <a:gd name="T65" fmla="*/ 39 h 1164"/>
                  <a:gd name="T66" fmla="*/ 194 w 1862"/>
                  <a:gd name="T67" fmla="*/ 25 h 1164"/>
                  <a:gd name="T68" fmla="*/ 223 w 1862"/>
                  <a:gd name="T69" fmla="*/ 15 h 1164"/>
                  <a:gd name="T70" fmla="*/ 254 w 1862"/>
                  <a:gd name="T71" fmla="*/ 6 h 1164"/>
                  <a:gd name="T72" fmla="*/ 286 w 1862"/>
                  <a:gd name="T73" fmla="*/ 1 h 1164"/>
                  <a:gd name="T74" fmla="*/ 318 w 1862"/>
                  <a:gd name="T75" fmla="*/ 0 h 1164"/>
                  <a:gd name="T76" fmla="*/ 335 w 1862"/>
                  <a:gd name="T77" fmla="*/ 0 h 1164"/>
                  <a:gd name="T78" fmla="*/ 367 w 1862"/>
                  <a:gd name="T79" fmla="*/ 4 h 1164"/>
                  <a:gd name="T80" fmla="*/ 398 w 1862"/>
                  <a:gd name="T81" fmla="*/ 9 h 1164"/>
                  <a:gd name="T82" fmla="*/ 428 w 1862"/>
                  <a:gd name="T83" fmla="*/ 19 h 1164"/>
                  <a:gd name="T84" fmla="*/ 456 w 1862"/>
                  <a:gd name="T85" fmla="*/ 32 h 1164"/>
                  <a:gd name="T86" fmla="*/ 484 w 1862"/>
                  <a:gd name="T87" fmla="*/ 46 h 1164"/>
                  <a:gd name="T88" fmla="*/ 509 w 1862"/>
                  <a:gd name="T89" fmla="*/ 63 h 1164"/>
                  <a:gd name="T90" fmla="*/ 532 w 1862"/>
                  <a:gd name="T91" fmla="*/ 83 h 1164"/>
                  <a:gd name="T92" fmla="*/ 554 w 1862"/>
                  <a:gd name="T93" fmla="*/ 104 h 1164"/>
                  <a:gd name="T94" fmla="*/ 573 w 1862"/>
                  <a:gd name="T95" fmla="*/ 128 h 1164"/>
                  <a:gd name="T96" fmla="*/ 590 w 1862"/>
                  <a:gd name="T97" fmla="*/ 153 h 1164"/>
                  <a:gd name="T98" fmla="*/ 605 w 1862"/>
                  <a:gd name="T99" fmla="*/ 180 h 1164"/>
                  <a:gd name="T100" fmla="*/ 618 w 1862"/>
                  <a:gd name="T101" fmla="*/ 209 h 1164"/>
                  <a:gd name="T102" fmla="*/ 626 w 1862"/>
                  <a:gd name="T103" fmla="*/ 239 h 1164"/>
                  <a:gd name="T104" fmla="*/ 633 w 1862"/>
                  <a:gd name="T105" fmla="*/ 270 h 1164"/>
                  <a:gd name="T106" fmla="*/ 636 w 1862"/>
                  <a:gd name="T107" fmla="*/ 302 h 1164"/>
                  <a:gd name="T108" fmla="*/ 637 w 1862"/>
                  <a:gd name="T109" fmla="*/ 318 h 116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62"/>
                  <a:gd name="T166" fmla="*/ 0 h 1164"/>
                  <a:gd name="T167" fmla="*/ 1862 w 1862"/>
                  <a:gd name="T168" fmla="*/ 1164 h 116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62" h="1164">
                    <a:moveTo>
                      <a:pt x="1862" y="930"/>
                    </a:moveTo>
                    <a:lnTo>
                      <a:pt x="1862" y="930"/>
                    </a:lnTo>
                    <a:lnTo>
                      <a:pt x="1860" y="942"/>
                    </a:lnTo>
                    <a:lnTo>
                      <a:pt x="1856" y="954"/>
                    </a:lnTo>
                    <a:lnTo>
                      <a:pt x="1850" y="966"/>
                    </a:lnTo>
                    <a:lnTo>
                      <a:pt x="1842" y="978"/>
                    </a:lnTo>
                    <a:lnTo>
                      <a:pt x="1832" y="988"/>
                    </a:lnTo>
                    <a:lnTo>
                      <a:pt x="1820" y="1000"/>
                    </a:lnTo>
                    <a:lnTo>
                      <a:pt x="1806" y="1010"/>
                    </a:lnTo>
                    <a:lnTo>
                      <a:pt x="1788" y="1020"/>
                    </a:lnTo>
                    <a:lnTo>
                      <a:pt x="1750" y="1042"/>
                    </a:lnTo>
                    <a:lnTo>
                      <a:pt x="1702" y="1060"/>
                    </a:lnTo>
                    <a:lnTo>
                      <a:pt x="1650" y="1078"/>
                    </a:lnTo>
                    <a:lnTo>
                      <a:pt x="1588" y="1094"/>
                    </a:lnTo>
                    <a:lnTo>
                      <a:pt x="1522" y="1110"/>
                    </a:lnTo>
                    <a:lnTo>
                      <a:pt x="1452" y="1124"/>
                    </a:lnTo>
                    <a:lnTo>
                      <a:pt x="1374" y="1134"/>
                    </a:lnTo>
                    <a:lnTo>
                      <a:pt x="1294" y="1144"/>
                    </a:lnTo>
                    <a:lnTo>
                      <a:pt x="1208" y="1152"/>
                    </a:lnTo>
                    <a:lnTo>
                      <a:pt x="1118" y="1158"/>
                    </a:lnTo>
                    <a:lnTo>
                      <a:pt x="1026" y="1162"/>
                    </a:lnTo>
                    <a:lnTo>
                      <a:pt x="930" y="1164"/>
                    </a:lnTo>
                    <a:lnTo>
                      <a:pt x="836" y="1162"/>
                    </a:lnTo>
                    <a:lnTo>
                      <a:pt x="744" y="1158"/>
                    </a:lnTo>
                    <a:lnTo>
                      <a:pt x="654" y="1152"/>
                    </a:lnTo>
                    <a:lnTo>
                      <a:pt x="568" y="1144"/>
                    </a:lnTo>
                    <a:lnTo>
                      <a:pt x="488" y="1134"/>
                    </a:lnTo>
                    <a:lnTo>
                      <a:pt x="410" y="1124"/>
                    </a:lnTo>
                    <a:lnTo>
                      <a:pt x="338" y="1110"/>
                    </a:lnTo>
                    <a:lnTo>
                      <a:pt x="272" y="1094"/>
                    </a:lnTo>
                    <a:lnTo>
                      <a:pt x="212" y="1078"/>
                    </a:lnTo>
                    <a:lnTo>
                      <a:pt x="158" y="1060"/>
                    </a:lnTo>
                    <a:lnTo>
                      <a:pt x="112" y="1042"/>
                    </a:lnTo>
                    <a:lnTo>
                      <a:pt x="74" y="1020"/>
                    </a:lnTo>
                    <a:lnTo>
                      <a:pt x="56" y="1010"/>
                    </a:lnTo>
                    <a:lnTo>
                      <a:pt x="42" y="1000"/>
                    </a:lnTo>
                    <a:lnTo>
                      <a:pt x="30" y="988"/>
                    </a:lnTo>
                    <a:lnTo>
                      <a:pt x="18" y="978"/>
                    </a:lnTo>
                    <a:lnTo>
                      <a:pt x="10" y="966"/>
                    </a:lnTo>
                    <a:lnTo>
                      <a:pt x="4" y="954"/>
                    </a:lnTo>
                    <a:lnTo>
                      <a:pt x="2" y="942"/>
                    </a:lnTo>
                    <a:lnTo>
                      <a:pt x="0" y="930"/>
                    </a:lnTo>
                    <a:lnTo>
                      <a:pt x="2" y="882"/>
                    </a:lnTo>
                    <a:lnTo>
                      <a:pt x="4" y="836"/>
                    </a:lnTo>
                    <a:lnTo>
                      <a:pt x="10" y="788"/>
                    </a:lnTo>
                    <a:lnTo>
                      <a:pt x="18" y="742"/>
                    </a:lnTo>
                    <a:lnTo>
                      <a:pt x="30" y="698"/>
                    </a:lnTo>
                    <a:lnTo>
                      <a:pt x="42" y="654"/>
                    </a:lnTo>
                    <a:lnTo>
                      <a:pt x="56" y="610"/>
                    </a:lnTo>
                    <a:lnTo>
                      <a:pt x="74" y="568"/>
                    </a:lnTo>
                    <a:lnTo>
                      <a:pt x="92" y="526"/>
                    </a:lnTo>
                    <a:lnTo>
                      <a:pt x="112" y="486"/>
                    </a:lnTo>
                    <a:lnTo>
                      <a:pt x="134" y="448"/>
                    </a:lnTo>
                    <a:lnTo>
                      <a:pt x="158" y="410"/>
                    </a:lnTo>
                    <a:lnTo>
                      <a:pt x="184" y="374"/>
                    </a:lnTo>
                    <a:lnTo>
                      <a:pt x="212" y="338"/>
                    </a:lnTo>
                    <a:lnTo>
                      <a:pt x="242" y="304"/>
                    </a:lnTo>
                    <a:lnTo>
                      <a:pt x="272" y="272"/>
                    </a:lnTo>
                    <a:lnTo>
                      <a:pt x="304" y="242"/>
                    </a:lnTo>
                    <a:lnTo>
                      <a:pt x="338" y="212"/>
                    </a:lnTo>
                    <a:lnTo>
                      <a:pt x="374" y="184"/>
                    </a:lnTo>
                    <a:lnTo>
                      <a:pt x="410" y="158"/>
                    </a:lnTo>
                    <a:lnTo>
                      <a:pt x="448" y="134"/>
                    </a:lnTo>
                    <a:lnTo>
                      <a:pt x="488" y="112"/>
                    </a:lnTo>
                    <a:lnTo>
                      <a:pt x="528" y="92"/>
                    </a:lnTo>
                    <a:lnTo>
                      <a:pt x="568" y="72"/>
                    </a:lnTo>
                    <a:lnTo>
                      <a:pt x="610" y="56"/>
                    </a:lnTo>
                    <a:lnTo>
                      <a:pt x="654" y="42"/>
                    </a:lnTo>
                    <a:lnTo>
                      <a:pt x="698" y="28"/>
                    </a:lnTo>
                    <a:lnTo>
                      <a:pt x="744" y="18"/>
                    </a:lnTo>
                    <a:lnTo>
                      <a:pt x="790" y="10"/>
                    </a:lnTo>
                    <a:lnTo>
                      <a:pt x="836" y="4"/>
                    </a:lnTo>
                    <a:lnTo>
                      <a:pt x="882" y="0"/>
                    </a:lnTo>
                    <a:lnTo>
                      <a:pt x="930" y="0"/>
                    </a:lnTo>
                    <a:lnTo>
                      <a:pt x="978" y="0"/>
                    </a:lnTo>
                    <a:lnTo>
                      <a:pt x="1026" y="4"/>
                    </a:lnTo>
                    <a:lnTo>
                      <a:pt x="1072" y="10"/>
                    </a:lnTo>
                    <a:lnTo>
                      <a:pt x="1118" y="18"/>
                    </a:lnTo>
                    <a:lnTo>
                      <a:pt x="1164" y="28"/>
                    </a:lnTo>
                    <a:lnTo>
                      <a:pt x="1208" y="42"/>
                    </a:lnTo>
                    <a:lnTo>
                      <a:pt x="1250" y="56"/>
                    </a:lnTo>
                    <a:lnTo>
                      <a:pt x="1294" y="72"/>
                    </a:lnTo>
                    <a:lnTo>
                      <a:pt x="1334" y="92"/>
                    </a:lnTo>
                    <a:lnTo>
                      <a:pt x="1374" y="112"/>
                    </a:lnTo>
                    <a:lnTo>
                      <a:pt x="1414" y="134"/>
                    </a:lnTo>
                    <a:lnTo>
                      <a:pt x="1452" y="158"/>
                    </a:lnTo>
                    <a:lnTo>
                      <a:pt x="1488" y="184"/>
                    </a:lnTo>
                    <a:lnTo>
                      <a:pt x="1522" y="212"/>
                    </a:lnTo>
                    <a:lnTo>
                      <a:pt x="1556" y="242"/>
                    </a:lnTo>
                    <a:lnTo>
                      <a:pt x="1588" y="272"/>
                    </a:lnTo>
                    <a:lnTo>
                      <a:pt x="1620" y="304"/>
                    </a:lnTo>
                    <a:lnTo>
                      <a:pt x="1650" y="338"/>
                    </a:lnTo>
                    <a:lnTo>
                      <a:pt x="1676" y="374"/>
                    </a:lnTo>
                    <a:lnTo>
                      <a:pt x="1702" y="410"/>
                    </a:lnTo>
                    <a:lnTo>
                      <a:pt x="1726" y="448"/>
                    </a:lnTo>
                    <a:lnTo>
                      <a:pt x="1750" y="486"/>
                    </a:lnTo>
                    <a:lnTo>
                      <a:pt x="1770" y="526"/>
                    </a:lnTo>
                    <a:lnTo>
                      <a:pt x="1788" y="568"/>
                    </a:lnTo>
                    <a:lnTo>
                      <a:pt x="1806" y="610"/>
                    </a:lnTo>
                    <a:lnTo>
                      <a:pt x="1820" y="654"/>
                    </a:lnTo>
                    <a:lnTo>
                      <a:pt x="1832" y="698"/>
                    </a:lnTo>
                    <a:lnTo>
                      <a:pt x="1842" y="742"/>
                    </a:lnTo>
                    <a:lnTo>
                      <a:pt x="1850" y="788"/>
                    </a:lnTo>
                    <a:lnTo>
                      <a:pt x="1856" y="836"/>
                    </a:lnTo>
                    <a:lnTo>
                      <a:pt x="1860" y="882"/>
                    </a:lnTo>
                    <a:lnTo>
                      <a:pt x="1862" y="930"/>
                    </a:lnTo>
                    <a:close/>
                  </a:path>
                </a:pathLst>
              </a:custGeom>
              <a:solidFill>
                <a:srgbClr val="B2B2B2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00" name="Oval 9"/>
              <p:cNvSpPr>
                <a:spLocks noChangeArrowheads="1"/>
              </p:cNvSpPr>
              <p:nvPr/>
            </p:nvSpPr>
            <p:spPr bwMode="auto">
              <a:xfrm>
                <a:off x="1835" y="2976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29999"/>
                    </a:srgb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6" name="Group 10"/>
            <p:cNvGrpSpPr>
              <a:grpSpLocks/>
            </p:cNvGrpSpPr>
            <p:nvPr/>
          </p:nvGrpSpPr>
          <p:grpSpPr bwMode="auto">
            <a:xfrm>
              <a:off x="3107" y="2795"/>
              <a:ext cx="1089" cy="681"/>
              <a:chOff x="1610" y="2838"/>
              <a:chExt cx="1089" cy="681"/>
            </a:xfrm>
          </p:grpSpPr>
          <p:sp>
            <p:nvSpPr>
              <p:cNvPr id="97" name="Freeform 11"/>
              <p:cNvSpPr>
                <a:spLocks/>
              </p:cNvSpPr>
              <p:nvPr/>
            </p:nvSpPr>
            <p:spPr bwMode="auto">
              <a:xfrm>
                <a:off x="1610" y="2838"/>
                <a:ext cx="1089" cy="681"/>
              </a:xfrm>
              <a:custGeom>
                <a:avLst/>
                <a:gdLst>
                  <a:gd name="T0" fmla="*/ 637 w 1862"/>
                  <a:gd name="T1" fmla="*/ 318 h 1164"/>
                  <a:gd name="T2" fmla="*/ 635 w 1862"/>
                  <a:gd name="T3" fmla="*/ 326 h 1164"/>
                  <a:gd name="T4" fmla="*/ 630 w 1862"/>
                  <a:gd name="T5" fmla="*/ 335 h 1164"/>
                  <a:gd name="T6" fmla="*/ 622 w 1862"/>
                  <a:gd name="T7" fmla="*/ 342 h 1164"/>
                  <a:gd name="T8" fmla="*/ 612 w 1862"/>
                  <a:gd name="T9" fmla="*/ 349 h 1164"/>
                  <a:gd name="T10" fmla="*/ 582 w 1862"/>
                  <a:gd name="T11" fmla="*/ 363 h 1164"/>
                  <a:gd name="T12" fmla="*/ 543 w 1862"/>
                  <a:gd name="T13" fmla="*/ 374 h 1164"/>
                  <a:gd name="T14" fmla="*/ 497 w 1862"/>
                  <a:gd name="T15" fmla="*/ 385 h 1164"/>
                  <a:gd name="T16" fmla="*/ 443 w 1862"/>
                  <a:gd name="T17" fmla="*/ 391 h 1164"/>
                  <a:gd name="T18" fmla="*/ 382 w 1862"/>
                  <a:gd name="T19" fmla="*/ 396 h 1164"/>
                  <a:gd name="T20" fmla="*/ 318 w 1862"/>
                  <a:gd name="T21" fmla="*/ 398 h 1164"/>
                  <a:gd name="T22" fmla="*/ 286 w 1862"/>
                  <a:gd name="T23" fmla="*/ 398 h 1164"/>
                  <a:gd name="T24" fmla="*/ 223 w 1862"/>
                  <a:gd name="T25" fmla="*/ 394 h 1164"/>
                  <a:gd name="T26" fmla="*/ 167 w 1862"/>
                  <a:gd name="T27" fmla="*/ 388 h 1164"/>
                  <a:gd name="T28" fmla="*/ 116 w 1862"/>
                  <a:gd name="T29" fmla="*/ 380 h 1164"/>
                  <a:gd name="T30" fmla="*/ 73 w 1862"/>
                  <a:gd name="T31" fmla="*/ 369 h 1164"/>
                  <a:gd name="T32" fmla="*/ 39 w 1862"/>
                  <a:gd name="T33" fmla="*/ 357 h 1164"/>
                  <a:gd name="T34" fmla="*/ 19 w 1862"/>
                  <a:gd name="T35" fmla="*/ 346 h 1164"/>
                  <a:gd name="T36" fmla="*/ 11 w 1862"/>
                  <a:gd name="T37" fmla="*/ 338 h 1164"/>
                  <a:gd name="T38" fmla="*/ 4 w 1862"/>
                  <a:gd name="T39" fmla="*/ 331 h 1164"/>
                  <a:gd name="T40" fmla="*/ 1 w 1862"/>
                  <a:gd name="T41" fmla="*/ 322 h 1164"/>
                  <a:gd name="T42" fmla="*/ 0 w 1862"/>
                  <a:gd name="T43" fmla="*/ 318 h 1164"/>
                  <a:gd name="T44" fmla="*/ 1 w 1862"/>
                  <a:gd name="T45" fmla="*/ 286 h 1164"/>
                  <a:gd name="T46" fmla="*/ 6 w 1862"/>
                  <a:gd name="T47" fmla="*/ 254 h 1164"/>
                  <a:gd name="T48" fmla="*/ 15 w 1862"/>
                  <a:gd name="T49" fmla="*/ 224 h 1164"/>
                  <a:gd name="T50" fmla="*/ 25 w 1862"/>
                  <a:gd name="T51" fmla="*/ 194 h 1164"/>
                  <a:gd name="T52" fmla="*/ 39 w 1862"/>
                  <a:gd name="T53" fmla="*/ 166 h 1164"/>
                  <a:gd name="T54" fmla="*/ 54 w 1862"/>
                  <a:gd name="T55" fmla="*/ 140 h 1164"/>
                  <a:gd name="T56" fmla="*/ 73 w 1862"/>
                  <a:gd name="T57" fmla="*/ 116 h 1164"/>
                  <a:gd name="T58" fmla="*/ 93 w 1862"/>
                  <a:gd name="T59" fmla="*/ 93 h 1164"/>
                  <a:gd name="T60" fmla="*/ 116 w 1862"/>
                  <a:gd name="T61" fmla="*/ 73 h 1164"/>
                  <a:gd name="T62" fmla="*/ 140 w 1862"/>
                  <a:gd name="T63" fmla="*/ 54 h 1164"/>
                  <a:gd name="T64" fmla="*/ 167 w 1862"/>
                  <a:gd name="T65" fmla="*/ 39 h 1164"/>
                  <a:gd name="T66" fmla="*/ 194 w 1862"/>
                  <a:gd name="T67" fmla="*/ 25 h 1164"/>
                  <a:gd name="T68" fmla="*/ 223 w 1862"/>
                  <a:gd name="T69" fmla="*/ 15 h 1164"/>
                  <a:gd name="T70" fmla="*/ 254 w 1862"/>
                  <a:gd name="T71" fmla="*/ 6 h 1164"/>
                  <a:gd name="T72" fmla="*/ 286 w 1862"/>
                  <a:gd name="T73" fmla="*/ 1 h 1164"/>
                  <a:gd name="T74" fmla="*/ 318 w 1862"/>
                  <a:gd name="T75" fmla="*/ 0 h 1164"/>
                  <a:gd name="T76" fmla="*/ 335 w 1862"/>
                  <a:gd name="T77" fmla="*/ 0 h 1164"/>
                  <a:gd name="T78" fmla="*/ 367 w 1862"/>
                  <a:gd name="T79" fmla="*/ 4 h 1164"/>
                  <a:gd name="T80" fmla="*/ 398 w 1862"/>
                  <a:gd name="T81" fmla="*/ 9 h 1164"/>
                  <a:gd name="T82" fmla="*/ 428 w 1862"/>
                  <a:gd name="T83" fmla="*/ 19 h 1164"/>
                  <a:gd name="T84" fmla="*/ 456 w 1862"/>
                  <a:gd name="T85" fmla="*/ 32 h 1164"/>
                  <a:gd name="T86" fmla="*/ 484 w 1862"/>
                  <a:gd name="T87" fmla="*/ 46 h 1164"/>
                  <a:gd name="T88" fmla="*/ 509 w 1862"/>
                  <a:gd name="T89" fmla="*/ 63 h 1164"/>
                  <a:gd name="T90" fmla="*/ 532 w 1862"/>
                  <a:gd name="T91" fmla="*/ 83 h 1164"/>
                  <a:gd name="T92" fmla="*/ 554 w 1862"/>
                  <a:gd name="T93" fmla="*/ 104 h 1164"/>
                  <a:gd name="T94" fmla="*/ 573 w 1862"/>
                  <a:gd name="T95" fmla="*/ 128 h 1164"/>
                  <a:gd name="T96" fmla="*/ 590 w 1862"/>
                  <a:gd name="T97" fmla="*/ 153 h 1164"/>
                  <a:gd name="T98" fmla="*/ 605 w 1862"/>
                  <a:gd name="T99" fmla="*/ 180 h 1164"/>
                  <a:gd name="T100" fmla="*/ 618 w 1862"/>
                  <a:gd name="T101" fmla="*/ 209 h 1164"/>
                  <a:gd name="T102" fmla="*/ 626 w 1862"/>
                  <a:gd name="T103" fmla="*/ 239 h 1164"/>
                  <a:gd name="T104" fmla="*/ 633 w 1862"/>
                  <a:gd name="T105" fmla="*/ 270 h 1164"/>
                  <a:gd name="T106" fmla="*/ 636 w 1862"/>
                  <a:gd name="T107" fmla="*/ 302 h 1164"/>
                  <a:gd name="T108" fmla="*/ 637 w 1862"/>
                  <a:gd name="T109" fmla="*/ 318 h 116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62"/>
                  <a:gd name="T166" fmla="*/ 0 h 1164"/>
                  <a:gd name="T167" fmla="*/ 1862 w 1862"/>
                  <a:gd name="T168" fmla="*/ 1164 h 116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62" h="1164">
                    <a:moveTo>
                      <a:pt x="1862" y="930"/>
                    </a:moveTo>
                    <a:lnTo>
                      <a:pt x="1862" y="930"/>
                    </a:lnTo>
                    <a:lnTo>
                      <a:pt x="1860" y="942"/>
                    </a:lnTo>
                    <a:lnTo>
                      <a:pt x="1856" y="954"/>
                    </a:lnTo>
                    <a:lnTo>
                      <a:pt x="1850" y="966"/>
                    </a:lnTo>
                    <a:lnTo>
                      <a:pt x="1842" y="978"/>
                    </a:lnTo>
                    <a:lnTo>
                      <a:pt x="1832" y="988"/>
                    </a:lnTo>
                    <a:lnTo>
                      <a:pt x="1820" y="1000"/>
                    </a:lnTo>
                    <a:lnTo>
                      <a:pt x="1806" y="1010"/>
                    </a:lnTo>
                    <a:lnTo>
                      <a:pt x="1788" y="1020"/>
                    </a:lnTo>
                    <a:lnTo>
                      <a:pt x="1750" y="1042"/>
                    </a:lnTo>
                    <a:lnTo>
                      <a:pt x="1702" y="1060"/>
                    </a:lnTo>
                    <a:lnTo>
                      <a:pt x="1650" y="1078"/>
                    </a:lnTo>
                    <a:lnTo>
                      <a:pt x="1588" y="1094"/>
                    </a:lnTo>
                    <a:lnTo>
                      <a:pt x="1522" y="1110"/>
                    </a:lnTo>
                    <a:lnTo>
                      <a:pt x="1452" y="1124"/>
                    </a:lnTo>
                    <a:lnTo>
                      <a:pt x="1374" y="1134"/>
                    </a:lnTo>
                    <a:lnTo>
                      <a:pt x="1294" y="1144"/>
                    </a:lnTo>
                    <a:lnTo>
                      <a:pt x="1208" y="1152"/>
                    </a:lnTo>
                    <a:lnTo>
                      <a:pt x="1118" y="1158"/>
                    </a:lnTo>
                    <a:lnTo>
                      <a:pt x="1026" y="1162"/>
                    </a:lnTo>
                    <a:lnTo>
                      <a:pt x="930" y="1164"/>
                    </a:lnTo>
                    <a:lnTo>
                      <a:pt x="836" y="1162"/>
                    </a:lnTo>
                    <a:lnTo>
                      <a:pt x="744" y="1158"/>
                    </a:lnTo>
                    <a:lnTo>
                      <a:pt x="654" y="1152"/>
                    </a:lnTo>
                    <a:lnTo>
                      <a:pt x="568" y="1144"/>
                    </a:lnTo>
                    <a:lnTo>
                      <a:pt x="488" y="1134"/>
                    </a:lnTo>
                    <a:lnTo>
                      <a:pt x="410" y="1124"/>
                    </a:lnTo>
                    <a:lnTo>
                      <a:pt x="338" y="1110"/>
                    </a:lnTo>
                    <a:lnTo>
                      <a:pt x="272" y="1094"/>
                    </a:lnTo>
                    <a:lnTo>
                      <a:pt x="212" y="1078"/>
                    </a:lnTo>
                    <a:lnTo>
                      <a:pt x="158" y="1060"/>
                    </a:lnTo>
                    <a:lnTo>
                      <a:pt x="112" y="1042"/>
                    </a:lnTo>
                    <a:lnTo>
                      <a:pt x="74" y="1020"/>
                    </a:lnTo>
                    <a:lnTo>
                      <a:pt x="56" y="1010"/>
                    </a:lnTo>
                    <a:lnTo>
                      <a:pt x="42" y="1000"/>
                    </a:lnTo>
                    <a:lnTo>
                      <a:pt x="30" y="988"/>
                    </a:lnTo>
                    <a:lnTo>
                      <a:pt x="18" y="978"/>
                    </a:lnTo>
                    <a:lnTo>
                      <a:pt x="10" y="966"/>
                    </a:lnTo>
                    <a:lnTo>
                      <a:pt x="4" y="954"/>
                    </a:lnTo>
                    <a:lnTo>
                      <a:pt x="2" y="942"/>
                    </a:lnTo>
                    <a:lnTo>
                      <a:pt x="0" y="930"/>
                    </a:lnTo>
                    <a:lnTo>
                      <a:pt x="2" y="882"/>
                    </a:lnTo>
                    <a:lnTo>
                      <a:pt x="4" y="836"/>
                    </a:lnTo>
                    <a:lnTo>
                      <a:pt x="10" y="788"/>
                    </a:lnTo>
                    <a:lnTo>
                      <a:pt x="18" y="742"/>
                    </a:lnTo>
                    <a:lnTo>
                      <a:pt x="30" y="698"/>
                    </a:lnTo>
                    <a:lnTo>
                      <a:pt x="42" y="654"/>
                    </a:lnTo>
                    <a:lnTo>
                      <a:pt x="56" y="610"/>
                    </a:lnTo>
                    <a:lnTo>
                      <a:pt x="74" y="568"/>
                    </a:lnTo>
                    <a:lnTo>
                      <a:pt x="92" y="526"/>
                    </a:lnTo>
                    <a:lnTo>
                      <a:pt x="112" y="486"/>
                    </a:lnTo>
                    <a:lnTo>
                      <a:pt x="134" y="448"/>
                    </a:lnTo>
                    <a:lnTo>
                      <a:pt x="158" y="410"/>
                    </a:lnTo>
                    <a:lnTo>
                      <a:pt x="184" y="374"/>
                    </a:lnTo>
                    <a:lnTo>
                      <a:pt x="212" y="338"/>
                    </a:lnTo>
                    <a:lnTo>
                      <a:pt x="242" y="304"/>
                    </a:lnTo>
                    <a:lnTo>
                      <a:pt x="272" y="272"/>
                    </a:lnTo>
                    <a:lnTo>
                      <a:pt x="304" y="242"/>
                    </a:lnTo>
                    <a:lnTo>
                      <a:pt x="338" y="212"/>
                    </a:lnTo>
                    <a:lnTo>
                      <a:pt x="374" y="184"/>
                    </a:lnTo>
                    <a:lnTo>
                      <a:pt x="410" y="158"/>
                    </a:lnTo>
                    <a:lnTo>
                      <a:pt x="448" y="134"/>
                    </a:lnTo>
                    <a:lnTo>
                      <a:pt x="488" y="112"/>
                    </a:lnTo>
                    <a:lnTo>
                      <a:pt x="528" y="92"/>
                    </a:lnTo>
                    <a:lnTo>
                      <a:pt x="568" y="72"/>
                    </a:lnTo>
                    <a:lnTo>
                      <a:pt x="610" y="56"/>
                    </a:lnTo>
                    <a:lnTo>
                      <a:pt x="654" y="42"/>
                    </a:lnTo>
                    <a:lnTo>
                      <a:pt x="698" y="28"/>
                    </a:lnTo>
                    <a:lnTo>
                      <a:pt x="744" y="18"/>
                    </a:lnTo>
                    <a:lnTo>
                      <a:pt x="790" y="10"/>
                    </a:lnTo>
                    <a:lnTo>
                      <a:pt x="836" y="4"/>
                    </a:lnTo>
                    <a:lnTo>
                      <a:pt x="882" y="0"/>
                    </a:lnTo>
                    <a:lnTo>
                      <a:pt x="930" y="0"/>
                    </a:lnTo>
                    <a:lnTo>
                      <a:pt x="978" y="0"/>
                    </a:lnTo>
                    <a:lnTo>
                      <a:pt x="1026" y="4"/>
                    </a:lnTo>
                    <a:lnTo>
                      <a:pt x="1072" y="10"/>
                    </a:lnTo>
                    <a:lnTo>
                      <a:pt x="1118" y="18"/>
                    </a:lnTo>
                    <a:lnTo>
                      <a:pt x="1164" y="28"/>
                    </a:lnTo>
                    <a:lnTo>
                      <a:pt x="1208" y="42"/>
                    </a:lnTo>
                    <a:lnTo>
                      <a:pt x="1250" y="56"/>
                    </a:lnTo>
                    <a:lnTo>
                      <a:pt x="1294" y="72"/>
                    </a:lnTo>
                    <a:lnTo>
                      <a:pt x="1334" y="92"/>
                    </a:lnTo>
                    <a:lnTo>
                      <a:pt x="1374" y="112"/>
                    </a:lnTo>
                    <a:lnTo>
                      <a:pt x="1414" y="134"/>
                    </a:lnTo>
                    <a:lnTo>
                      <a:pt x="1452" y="158"/>
                    </a:lnTo>
                    <a:lnTo>
                      <a:pt x="1488" y="184"/>
                    </a:lnTo>
                    <a:lnTo>
                      <a:pt x="1522" y="212"/>
                    </a:lnTo>
                    <a:lnTo>
                      <a:pt x="1556" y="242"/>
                    </a:lnTo>
                    <a:lnTo>
                      <a:pt x="1588" y="272"/>
                    </a:lnTo>
                    <a:lnTo>
                      <a:pt x="1620" y="304"/>
                    </a:lnTo>
                    <a:lnTo>
                      <a:pt x="1650" y="338"/>
                    </a:lnTo>
                    <a:lnTo>
                      <a:pt x="1676" y="374"/>
                    </a:lnTo>
                    <a:lnTo>
                      <a:pt x="1702" y="410"/>
                    </a:lnTo>
                    <a:lnTo>
                      <a:pt x="1726" y="448"/>
                    </a:lnTo>
                    <a:lnTo>
                      <a:pt x="1750" y="486"/>
                    </a:lnTo>
                    <a:lnTo>
                      <a:pt x="1770" y="526"/>
                    </a:lnTo>
                    <a:lnTo>
                      <a:pt x="1788" y="568"/>
                    </a:lnTo>
                    <a:lnTo>
                      <a:pt x="1806" y="610"/>
                    </a:lnTo>
                    <a:lnTo>
                      <a:pt x="1820" y="654"/>
                    </a:lnTo>
                    <a:lnTo>
                      <a:pt x="1832" y="698"/>
                    </a:lnTo>
                    <a:lnTo>
                      <a:pt x="1842" y="742"/>
                    </a:lnTo>
                    <a:lnTo>
                      <a:pt x="1850" y="788"/>
                    </a:lnTo>
                    <a:lnTo>
                      <a:pt x="1856" y="836"/>
                    </a:lnTo>
                    <a:lnTo>
                      <a:pt x="1860" y="882"/>
                    </a:lnTo>
                    <a:lnTo>
                      <a:pt x="1862" y="9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98" name="Oval 12"/>
              <p:cNvSpPr>
                <a:spLocks noChangeArrowheads="1"/>
              </p:cNvSpPr>
              <p:nvPr/>
            </p:nvSpPr>
            <p:spPr bwMode="auto">
              <a:xfrm>
                <a:off x="1835" y="2976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4303464" y="4762896"/>
            <a:ext cx="3132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solidFill>
                  <a:srgbClr val="000000"/>
                </a:solidFill>
                <a:latin typeface="微软雅黑" pitchFamily="34" charset="-122"/>
              </a:rPr>
              <a:t>标题文字内容</a:t>
            </a:r>
          </a:p>
        </p:txBody>
      </p:sp>
      <p:sp>
        <p:nvSpPr>
          <p:cNvPr id="102" name="Text Box 14"/>
          <p:cNvSpPr txBox="1">
            <a:spLocks noChangeArrowheads="1"/>
          </p:cNvSpPr>
          <p:nvPr/>
        </p:nvSpPr>
        <p:spPr bwMode="auto">
          <a:xfrm>
            <a:off x="5311526" y="1818084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smtClean="0">
                <a:solidFill>
                  <a:srgbClr val="FFFFFF"/>
                </a:solidFill>
                <a:latin typeface="微软雅黑" pitchFamily="34" charset="-122"/>
              </a:rPr>
              <a:t>单击此处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smtClean="0">
                <a:solidFill>
                  <a:srgbClr val="FFFFFF"/>
                </a:solidFill>
                <a:latin typeface="微软雅黑" pitchFamily="34" charset="-122"/>
              </a:rPr>
              <a:t>添加文字</a:t>
            </a:r>
            <a:endParaRPr kumimoji="1" lang="en-US" altLang="ko-KR" sz="1800" smtClea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03" name="AutoShape 15"/>
          <p:cNvSpPr>
            <a:spLocks noChangeArrowheads="1"/>
          </p:cNvSpPr>
          <p:nvPr/>
        </p:nvSpPr>
        <p:spPr bwMode="auto">
          <a:xfrm>
            <a:off x="5419476" y="2907109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3399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Freeform 16"/>
          <p:cNvSpPr>
            <a:spLocks/>
          </p:cNvSpPr>
          <p:nvPr/>
        </p:nvSpPr>
        <p:spPr bwMode="auto">
          <a:xfrm>
            <a:off x="5095626" y="1249759"/>
            <a:ext cx="1584325" cy="525462"/>
          </a:xfrm>
          <a:custGeom>
            <a:avLst/>
            <a:gdLst>
              <a:gd name="T0" fmla="*/ 0 w 4756"/>
              <a:gd name="T1" fmla="*/ 175196899 h 1576"/>
              <a:gd name="T2" fmla="*/ 5548469 w 4756"/>
              <a:gd name="T3" fmla="*/ 162524130 h 1576"/>
              <a:gd name="T4" fmla="*/ 11984706 w 4756"/>
              <a:gd name="T5" fmla="*/ 150073414 h 1576"/>
              <a:gd name="T6" fmla="*/ 18864993 w 4756"/>
              <a:gd name="T7" fmla="*/ 138067474 h 1576"/>
              <a:gd name="T8" fmla="*/ 26410858 w 4756"/>
              <a:gd name="T9" fmla="*/ 126506310 h 1576"/>
              <a:gd name="T10" fmla="*/ 34400773 w 4756"/>
              <a:gd name="T11" fmla="*/ 115167534 h 1576"/>
              <a:gd name="T12" fmla="*/ 42834405 w 4756"/>
              <a:gd name="T13" fmla="*/ 104495587 h 1576"/>
              <a:gd name="T14" fmla="*/ 51933947 w 4756"/>
              <a:gd name="T15" fmla="*/ 94046028 h 1576"/>
              <a:gd name="T16" fmla="*/ 61255348 w 4756"/>
              <a:gd name="T17" fmla="*/ 84041245 h 1576"/>
              <a:gd name="T18" fmla="*/ 66137907 w 4756"/>
              <a:gd name="T19" fmla="*/ 79149714 h 1576"/>
              <a:gd name="T20" fmla="*/ 76347076 w 4756"/>
              <a:gd name="T21" fmla="*/ 70034149 h 1576"/>
              <a:gd name="T22" fmla="*/ 87000296 w 4756"/>
              <a:gd name="T23" fmla="*/ 61140971 h 1576"/>
              <a:gd name="T24" fmla="*/ 98097233 w 4756"/>
              <a:gd name="T25" fmla="*/ 52914957 h 1576"/>
              <a:gd name="T26" fmla="*/ 109416363 w 4756"/>
              <a:gd name="T27" fmla="*/ 45133051 h 1576"/>
              <a:gd name="T28" fmla="*/ 121178876 w 4756"/>
              <a:gd name="T29" fmla="*/ 38018643 h 1576"/>
              <a:gd name="T30" fmla="*/ 133385774 w 4756"/>
              <a:gd name="T31" fmla="*/ 31348676 h 1576"/>
              <a:gd name="T32" fmla="*/ 146036389 w 4756"/>
              <a:gd name="T33" fmla="*/ 25345873 h 1576"/>
              <a:gd name="T34" fmla="*/ 152472626 w 4756"/>
              <a:gd name="T35" fmla="*/ 22455499 h 1576"/>
              <a:gd name="T36" fmla="*/ 165345101 w 4756"/>
              <a:gd name="T37" fmla="*/ 17341913 h 1576"/>
              <a:gd name="T38" fmla="*/ 178661292 w 4756"/>
              <a:gd name="T39" fmla="*/ 12895158 h 1576"/>
              <a:gd name="T40" fmla="*/ 192199676 w 4756"/>
              <a:gd name="T41" fmla="*/ 8893178 h 1576"/>
              <a:gd name="T42" fmla="*/ 206181777 w 4756"/>
              <a:gd name="T43" fmla="*/ 5780749 h 1576"/>
              <a:gd name="T44" fmla="*/ 220164211 w 4756"/>
              <a:gd name="T45" fmla="*/ 3334817 h 1576"/>
              <a:gd name="T46" fmla="*/ 234590030 w 4756"/>
              <a:gd name="T47" fmla="*/ 1333993 h 1576"/>
              <a:gd name="T48" fmla="*/ 249238041 w 4756"/>
              <a:gd name="T49" fmla="*/ 222388 h 1576"/>
              <a:gd name="T50" fmla="*/ 263886385 w 4756"/>
              <a:gd name="T51" fmla="*/ 0 h 1576"/>
              <a:gd name="T52" fmla="*/ 271210390 w 4756"/>
              <a:gd name="T53" fmla="*/ 0 h 1576"/>
              <a:gd name="T54" fmla="*/ 285858401 w 4756"/>
              <a:gd name="T55" fmla="*/ 889218 h 1576"/>
              <a:gd name="T56" fmla="*/ 300284219 w 4756"/>
              <a:gd name="T57" fmla="*/ 2223211 h 1576"/>
              <a:gd name="T58" fmla="*/ 314488513 w 4756"/>
              <a:gd name="T59" fmla="*/ 4446756 h 1576"/>
              <a:gd name="T60" fmla="*/ 328692472 w 4756"/>
              <a:gd name="T61" fmla="*/ 7336797 h 1576"/>
              <a:gd name="T62" fmla="*/ 342230856 w 4756"/>
              <a:gd name="T63" fmla="*/ 10894334 h 1576"/>
              <a:gd name="T64" fmla="*/ 355769240 w 4756"/>
              <a:gd name="T65" fmla="*/ 15118369 h 1576"/>
              <a:gd name="T66" fmla="*/ 368863573 w 4756"/>
              <a:gd name="T67" fmla="*/ 19787512 h 1576"/>
              <a:gd name="T68" fmla="*/ 375299810 w 4756"/>
              <a:gd name="T69" fmla="*/ 22455499 h 1576"/>
              <a:gd name="T70" fmla="*/ 388172284 w 4756"/>
              <a:gd name="T71" fmla="*/ 28235914 h 1576"/>
              <a:gd name="T72" fmla="*/ 400379181 w 4756"/>
              <a:gd name="T73" fmla="*/ 34683493 h 1576"/>
              <a:gd name="T74" fmla="*/ 412363887 w 4756"/>
              <a:gd name="T75" fmla="*/ 41575847 h 1576"/>
              <a:gd name="T76" fmla="*/ 424126734 w 4756"/>
              <a:gd name="T77" fmla="*/ 48912977 h 1576"/>
              <a:gd name="T78" fmla="*/ 435223671 w 4756"/>
              <a:gd name="T79" fmla="*/ 56916603 h 1576"/>
              <a:gd name="T80" fmla="*/ 446098750 w 4756"/>
              <a:gd name="T81" fmla="*/ 65587727 h 1576"/>
              <a:gd name="T82" fmla="*/ 456529778 w 4756"/>
              <a:gd name="T83" fmla="*/ 74480904 h 1576"/>
              <a:gd name="T84" fmla="*/ 466517088 w 4756"/>
              <a:gd name="T85" fmla="*/ 84041245 h 1576"/>
              <a:gd name="T86" fmla="*/ 471177789 w 4756"/>
              <a:gd name="T87" fmla="*/ 88932443 h 1576"/>
              <a:gd name="T88" fmla="*/ 480499189 w 4756"/>
              <a:gd name="T89" fmla="*/ 99159614 h 1576"/>
              <a:gd name="T90" fmla="*/ 489376873 w 4756"/>
              <a:gd name="T91" fmla="*/ 109831560 h 1576"/>
              <a:gd name="T92" fmla="*/ 497588646 w 4756"/>
              <a:gd name="T93" fmla="*/ 120725895 h 1576"/>
              <a:gd name="T94" fmla="*/ 505134510 w 4756"/>
              <a:gd name="T95" fmla="*/ 132287059 h 1576"/>
              <a:gd name="T96" fmla="*/ 512458516 w 4756"/>
              <a:gd name="T97" fmla="*/ 144070611 h 1576"/>
              <a:gd name="T98" fmla="*/ 519116945 w 4756"/>
              <a:gd name="T99" fmla="*/ 156298605 h 1576"/>
              <a:gd name="T100" fmla="*/ 525109131 w 4756"/>
              <a:gd name="T101" fmla="*/ 168749321 h 1576"/>
              <a:gd name="T102" fmla="*/ 0 w 4756"/>
              <a:gd name="T103" fmla="*/ 175196899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grpSp>
        <p:nvGrpSpPr>
          <p:cNvPr id="105" name="Group 17"/>
          <p:cNvGrpSpPr>
            <a:grpSpLocks/>
          </p:cNvGrpSpPr>
          <p:nvPr/>
        </p:nvGrpSpPr>
        <p:grpSpPr bwMode="auto">
          <a:xfrm>
            <a:off x="3042989" y="1933971"/>
            <a:ext cx="1924050" cy="2768600"/>
            <a:chOff x="839" y="1482"/>
            <a:chExt cx="1212" cy="1744"/>
          </a:xfrm>
        </p:grpSpPr>
        <p:grpSp>
          <p:nvGrpSpPr>
            <p:cNvPr id="106" name="Group 18"/>
            <p:cNvGrpSpPr>
              <a:grpSpLocks/>
            </p:cNvGrpSpPr>
            <p:nvPr/>
          </p:nvGrpSpPr>
          <p:grpSpPr bwMode="auto">
            <a:xfrm>
              <a:off x="839" y="1482"/>
              <a:ext cx="1212" cy="1744"/>
              <a:chOff x="625" y="2205"/>
              <a:chExt cx="1212" cy="1744"/>
            </a:xfrm>
          </p:grpSpPr>
          <p:sp>
            <p:nvSpPr>
              <p:cNvPr id="109" name="Oval 19"/>
              <p:cNvSpPr>
                <a:spLocks noChangeArrowheads="1"/>
              </p:cNvSpPr>
              <p:nvPr/>
            </p:nvSpPr>
            <p:spPr bwMode="auto">
              <a:xfrm>
                <a:off x="625" y="3447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2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0" name="Group 20"/>
              <p:cNvGrpSpPr>
                <a:grpSpLocks/>
              </p:cNvGrpSpPr>
              <p:nvPr/>
            </p:nvGrpSpPr>
            <p:grpSpPr bwMode="auto">
              <a:xfrm>
                <a:off x="635" y="2205"/>
                <a:ext cx="1170" cy="1166"/>
                <a:chOff x="549" y="2205"/>
                <a:chExt cx="1406" cy="1402"/>
              </a:xfrm>
            </p:grpSpPr>
            <p:sp>
              <p:nvSpPr>
                <p:cNvPr id="111" name="Oval 21"/>
                <p:cNvSpPr>
                  <a:spLocks noChangeArrowheads="1"/>
                </p:cNvSpPr>
                <p:nvPr/>
              </p:nvSpPr>
              <p:spPr bwMode="auto">
                <a:xfrm>
                  <a:off x="549" y="2205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99FF"/>
                    </a:gs>
                    <a:gs pos="100000">
                      <a:srgbClr val="0E58C4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Oval 22"/>
                <p:cNvSpPr>
                  <a:spLocks noChangeArrowheads="1"/>
                </p:cNvSpPr>
                <p:nvPr/>
              </p:nvSpPr>
              <p:spPr bwMode="auto">
                <a:xfrm>
                  <a:off x="827" y="2381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1077" y="1860"/>
              <a:ext cx="6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auto">
            <a:xfrm>
              <a:off x="930" y="1502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13" name="Group 25"/>
          <p:cNvGrpSpPr>
            <a:grpSpLocks/>
          </p:cNvGrpSpPr>
          <p:nvPr/>
        </p:nvGrpSpPr>
        <p:grpSpPr bwMode="auto">
          <a:xfrm>
            <a:off x="6824414" y="1933971"/>
            <a:ext cx="1924050" cy="2768600"/>
            <a:chOff x="3765" y="1482"/>
            <a:chExt cx="1212" cy="1744"/>
          </a:xfrm>
        </p:grpSpPr>
        <p:grpSp>
          <p:nvGrpSpPr>
            <p:cNvPr id="114" name="Group 26"/>
            <p:cNvGrpSpPr>
              <a:grpSpLocks/>
            </p:cNvGrpSpPr>
            <p:nvPr/>
          </p:nvGrpSpPr>
          <p:grpSpPr bwMode="auto">
            <a:xfrm>
              <a:off x="3765" y="1482"/>
              <a:ext cx="1212" cy="1744"/>
              <a:chOff x="625" y="2205"/>
              <a:chExt cx="1212" cy="1744"/>
            </a:xfrm>
          </p:grpSpPr>
          <p:sp>
            <p:nvSpPr>
              <p:cNvPr id="117" name="Oval 27"/>
              <p:cNvSpPr>
                <a:spLocks noChangeArrowheads="1"/>
              </p:cNvSpPr>
              <p:nvPr/>
            </p:nvSpPr>
            <p:spPr bwMode="auto">
              <a:xfrm>
                <a:off x="625" y="3447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2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8" name="Group 28"/>
              <p:cNvGrpSpPr>
                <a:grpSpLocks/>
              </p:cNvGrpSpPr>
              <p:nvPr/>
            </p:nvGrpSpPr>
            <p:grpSpPr bwMode="auto">
              <a:xfrm>
                <a:off x="635" y="2205"/>
                <a:ext cx="1170" cy="1166"/>
                <a:chOff x="549" y="2205"/>
                <a:chExt cx="1406" cy="1402"/>
              </a:xfrm>
            </p:grpSpPr>
            <p:sp>
              <p:nvSpPr>
                <p:cNvPr id="119" name="Oval 29"/>
                <p:cNvSpPr>
                  <a:spLocks noChangeArrowheads="1"/>
                </p:cNvSpPr>
                <p:nvPr/>
              </p:nvSpPr>
              <p:spPr bwMode="auto">
                <a:xfrm>
                  <a:off x="549" y="2205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99FF"/>
                    </a:gs>
                    <a:gs pos="100000">
                      <a:srgbClr val="0E58C4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0" name="Oval 30"/>
                <p:cNvSpPr>
                  <a:spLocks noChangeArrowheads="1"/>
                </p:cNvSpPr>
                <p:nvPr/>
              </p:nvSpPr>
              <p:spPr bwMode="auto">
                <a:xfrm>
                  <a:off x="827" y="2381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15" name="Text Box 31"/>
            <p:cNvSpPr txBox="1">
              <a:spLocks noChangeArrowheads="1"/>
            </p:cNvSpPr>
            <p:nvPr/>
          </p:nvSpPr>
          <p:spPr bwMode="auto">
            <a:xfrm>
              <a:off x="4014" y="1860"/>
              <a:ext cx="6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Freeform 32"/>
            <p:cNvSpPr>
              <a:spLocks/>
            </p:cNvSpPr>
            <p:nvPr/>
          </p:nvSpPr>
          <p:spPr bwMode="auto">
            <a:xfrm>
              <a:off x="3855" y="1502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21" name="Freeform 33"/>
          <p:cNvSpPr>
            <a:spLocks/>
          </p:cNvSpPr>
          <p:nvPr/>
        </p:nvSpPr>
        <p:spPr bwMode="auto">
          <a:xfrm>
            <a:off x="4409826" y="3708796"/>
            <a:ext cx="2917825" cy="1054100"/>
          </a:xfrm>
          <a:custGeom>
            <a:avLst/>
            <a:gdLst>
              <a:gd name="T0" fmla="*/ 0 w 4756"/>
              <a:gd name="T1" fmla="*/ 705029702 h 1576"/>
              <a:gd name="T2" fmla="*/ 18819235 w 4756"/>
              <a:gd name="T3" fmla="*/ 654031595 h 1576"/>
              <a:gd name="T4" fmla="*/ 40649548 w 4756"/>
              <a:gd name="T5" fmla="*/ 603927734 h 1576"/>
              <a:gd name="T6" fmla="*/ 63986013 w 4756"/>
              <a:gd name="T7" fmla="*/ 555613702 h 1576"/>
              <a:gd name="T8" fmla="*/ 89580172 w 4756"/>
              <a:gd name="T9" fmla="*/ 509088832 h 1576"/>
              <a:gd name="T10" fmla="*/ 116679871 w 4756"/>
              <a:gd name="T11" fmla="*/ 463458876 h 1576"/>
              <a:gd name="T12" fmla="*/ 145285722 w 4756"/>
              <a:gd name="T13" fmla="*/ 420512327 h 1576"/>
              <a:gd name="T14" fmla="*/ 176149267 w 4756"/>
              <a:gd name="T15" fmla="*/ 378461362 h 1576"/>
              <a:gd name="T16" fmla="*/ 207765582 w 4756"/>
              <a:gd name="T17" fmla="*/ 338199558 h 1576"/>
              <a:gd name="T18" fmla="*/ 224326509 w 4756"/>
              <a:gd name="T19" fmla="*/ 318516113 h 1576"/>
              <a:gd name="T20" fmla="*/ 258954515 w 4756"/>
              <a:gd name="T21" fmla="*/ 281832630 h 1576"/>
              <a:gd name="T22" fmla="*/ 295087446 w 4756"/>
              <a:gd name="T23" fmla="*/ 246044731 h 1576"/>
              <a:gd name="T24" fmla="*/ 332726530 w 4756"/>
              <a:gd name="T25" fmla="*/ 212940239 h 1576"/>
              <a:gd name="T26" fmla="*/ 371117769 w 4756"/>
              <a:gd name="T27" fmla="*/ 181625577 h 1576"/>
              <a:gd name="T28" fmla="*/ 411014547 w 4756"/>
              <a:gd name="T29" fmla="*/ 152994990 h 1576"/>
              <a:gd name="T30" fmla="*/ 452417478 w 4756"/>
              <a:gd name="T31" fmla="*/ 126153564 h 1576"/>
              <a:gd name="T32" fmla="*/ 495325334 w 4756"/>
              <a:gd name="T33" fmla="*/ 101996883 h 1576"/>
              <a:gd name="T34" fmla="*/ 517155647 w 4756"/>
              <a:gd name="T35" fmla="*/ 90365665 h 1576"/>
              <a:gd name="T36" fmla="*/ 560816885 w 4756"/>
              <a:gd name="T37" fmla="*/ 69787306 h 1576"/>
              <a:gd name="T38" fmla="*/ 605983049 w 4756"/>
              <a:gd name="T39" fmla="*/ 51893022 h 1576"/>
              <a:gd name="T40" fmla="*/ 651902596 w 4756"/>
              <a:gd name="T41" fmla="*/ 35788568 h 1576"/>
              <a:gd name="T42" fmla="*/ 699327069 w 4756"/>
              <a:gd name="T43" fmla="*/ 23262435 h 1576"/>
              <a:gd name="T44" fmla="*/ 746752155 w 4756"/>
              <a:gd name="T45" fmla="*/ 13420378 h 1576"/>
              <a:gd name="T46" fmla="*/ 795682166 w 4756"/>
              <a:gd name="T47" fmla="*/ 5368151 h 1576"/>
              <a:gd name="T48" fmla="*/ 845365560 w 4756"/>
              <a:gd name="T49" fmla="*/ 894915 h 1576"/>
              <a:gd name="T50" fmla="*/ 895048954 w 4756"/>
              <a:gd name="T51" fmla="*/ 0 h 1576"/>
              <a:gd name="T52" fmla="*/ 919890344 w 4756"/>
              <a:gd name="T53" fmla="*/ 0 h 1576"/>
              <a:gd name="T54" fmla="*/ 969573125 w 4756"/>
              <a:gd name="T55" fmla="*/ 3578991 h 1576"/>
              <a:gd name="T56" fmla="*/ 1018503749 w 4756"/>
              <a:gd name="T57" fmla="*/ 8947142 h 1576"/>
              <a:gd name="T58" fmla="*/ 1066680991 w 4756"/>
              <a:gd name="T59" fmla="*/ 17894284 h 1576"/>
              <a:gd name="T60" fmla="*/ 1114858846 w 4756"/>
              <a:gd name="T61" fmla="*/ 29525502 h 1576"/>
              <a:gd name="T62" fmla="*/ 1160777780 w 4756"/>
              <a:gd name="T63" fmla="*/ 43840795 h 1576"/>
              <a:gd name="T64" fmla="*/ 1206697327 w 4756"/>
              <a:gd name="T65" fmla="*/ 60840164 h 1576"/>
              <a:gd name="T66" fmla="*/ 1251110721 w 4756"/>
              <a:gd name="T67" fmla="*/ 79628694 h 1576"/>
              <a:gd name="T68" fmla="*/ 1272941648 w 4756"/>
              <a:gd name="T69" fmla="*/ 90365665 h 1576"/>
              <a:gd name="T70" fmla="*/ 1316602273 w 4756"/>
              <a:gd name="T71" fmla="*/ 113628101 h 1576"/>
              <a:gd name="T72" fmla="*/ 1358004590 w 4756"/>
              <a:gd name="T73" fmla="*/ 139574612 h 1576"/>
              <a:gd name="T74" fmla="*/ 1398654751 w 4756"/>
              <a:gd name="T75" fmla="*/ 167310284 h 1576"/>
              <a:gd name="T76" fmla="*/ 1438551529 w 4756"/>
              <a:gd name="T77" fmla="*/ 196835785 h 1576"/>
              <a:gd name="T78" fmla="*/ 1476190613 w 4756"/>
              <a:gd name="T79" fmla="*/ 229045362 h 1576"/>
              <a:gd name="T80" fmla="*/ 1513076314 w 4756"/>
              <a:gd name="T81" fmla="*/ 263939015 h 1576"/>
              <a:gd name="T82" fmla="*/ 1548456476 w 4756"/>
              <a:gd name="T83" fmla="*/ 299726914 h 1576"/>
              <a:gd name="T84" fmla="*/ 1582331712 w 4756"/>
              <a:gd name="T85" fmla="*/ 338199558 h 1576"/>
              <a:gd name="T86" fmla="*/ 1598139870 w 4756"/>
              <a:gd name="T87" fmla="*/ 357883002 h 1576"/>
              <a:gd name="T88" fmla="*/ 1629756184 w 4756"/>
              <a:gd name="T89" fmla="*/ 399039721 h 1576"/>
              <a:gd name="T90" fmla="*/ 1659867574 w 4756"/>
              <a:gd name="T91" fmla="*/ 441985601 h 1576"/>
              <a:gd name="T92" fmla="*/ 1687720042 w 4756"/>
              <a:gd name="T93" fmla="*/ 485826396 h 1576"/>
              <a:gd name="T94" fmla="*/ 1713314202 w 4756"/>
              <a:gd name="T95" fmla="*/ 532351267 h 1576"/>
              <a:gd name="T96" fmla="*/ 1738155592 w 4756"/>
              <a:gd name="T97" fmla="*/ 579770383 h 1576"/>
              <a:gd name="T98" fmla="*/ 1760739287 w 4756"/>
              <a:gd name="T99" fmla="*/ 628979330 h 1576"/>
              <a:gd name="T100" fmla="*/ 1781064061 w 4756"/>
              <a:gd name="T101" fmla="*/ 679083191 h 1576"/>
              <a:gd name="T102" fmla="*/ 0 w 4756"/>
              <a:gd name="T103" fmla="*/ 705029702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22" name="AutoShape 34"/>
          <p:cNvSpPr>
            <a:spLocks noChangeArrowheads="1"/>
          </p:cNvSpPr>
          <p:nvPr/>
        </p:nvSpPr>
        <p:spPr bwMode="auto">
          <a:xfrm rot="19232580">
            <a:off x="4232026" y="3303984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3399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AutoShape 35"/>
          <p:cNvSpPr>
            <a:spLocks noChangeArrowheads="1"/>
          </p:cNvSpPr>
          <p:nvPr/>
        </p:nvSpPr>
        <p:spPr bwMode="auto">
          <a:xfrm rot="2480061">
            <a:off x="6572001" y="3302396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3399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Rectangle 36"/>
          <p:cNvSpPr>
            <a:spLocks noChangeArrowheads="1"/>
          </p:cNvSpPr>
          <p:nvPr/>
        </p:nvSpPr>
        <p:spPr bwMode="auto">
          <a:xfrm>
            <a:off x="306139" y="4521596"/>
            <a:ext cx="338455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200" smtClean="0">
                <a:solidFill>
                  <a:srgbClr val="000000"/>
                </a:solidFill>
                <a:latin typeface="微软雅黑" pitchFamily="34" charset="-122"/>
              </a:rPr>
              <a:t>单击此处添加文字内容  单击此处添加文字内容</a:t>
            </a:r>
          </a:p>
          <a:p>
            <a:pPr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200" smtClean="0">
                <a:solidFill>
                  <a:srgbClr val="000000"/>
                </a:solidFill>
                <a:latin typeface="微软雅黑" pitchFamily="34" charset="-122"/>
              </a:rPr>
              <a:t>单击此处添加文字内容  单击此处添加文字内容</a:t>
            </a:r>
          </a:p>
          <a:p>
            <a:pPr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200" smtClean="0">
                <a:solidFill>
                  <a:srgbClr val="000000"/>
                </a:solidFill>
                <a:latin typeface="微软雅黑" pitchFamily="34" charset="-122"/>
              </a:rPr>
              <a:t>单击此处添加文字内容  单击此处添加文字内容</a:t>
            </a:r>
          </a:p>
        </p:txBody>
      </p:sp>
      <p:sp>
        <p:nvSpPr>
          <p:cNvPr id="125" name="Rectangle 37"/>
          <p:cNvSpPr>
            <a:spLocks noChangeArrowheads="1"/>
          </p:cNvSpPr>
          <p:nvPr/>
        </p:nvSpPr>
        <p:spPr bwMode="auto">
          <a:xfrm>
            <a:off x="306139" y="4067571"/>
            <a:ext cx="201295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latin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smtClean="0">
                <a:solidFill>
                  <a:srgbClr val="3399FF"/>
                </a:solidFill>
                <a:latin typeface="微软雅黑" pitchFamily="34" charset="-122"/>
              </a:rPr>
              <a:t>单击此处添加文字</a:t>
            </a:r>
          </a:p>
        </p:txBody>
      </p:sp>
      <p:sp>
        <p:nvSpPr>
          <p:cNvPr id="126" name="WordArt 38"/>
          <p:cNvSpPr>
            <a:spLocks noChangeArrowheads="1" noChangeShapeType="1" noTextEdit="1"/>
          </p:cNvSpPr>
          <p:nvPr/>
        </p:nvSpPr>
        <p:spPr bwMode="auto">
          <a:xfrm>
            <a:off x="283914" y="1413421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127" name="Line 39"/>
          <p:cNvSpPr>
            <a:spLocks noChangeShapeType="1"/>
          </p:cNvSpPr>
          <p:nvPr/>
        </p:nvSpPr>
        <p:spPr bwMode="auto">
          <a:xfrm>
            <a:off x="377576" y="4500959"/>
            <a:ext cx="3214688" cy="0"/>
          </a:xfrm>
          <a:prstGeom prst="line">
            <a:avLst/>
          </a:prstGeom>
          <a:noFill/>
          <a:ln w="15875">
            <a:solidFill>
              <a:srgbClr val="3399FF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22171</TotalTime>
  <Words>209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1173</cp:revision>
  <dcterms:created xsi:type="dcterms:W3CDTF">2009-02-11T05:37:22Z</dcterms:created>
  <dcterms:modified xsi:type="dcterms:W3CDTF">2013-10-15T07:02:51Z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