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Oval 2"/>
          <p:cNvSpPr>
            <a:spLocks noChangeArrowheads="1"/>
          </p:cNvSpPr>
          <p:nvPr/>
        </p:nvSpPr>
        <p:spPr bwMode="auto">
          <a:xfrm>
            <a:off x="166314" y="4445347"/>
            <a:ext cx="5256213" cy="1503363"/>
          </a:xfrm>
          <a:prstGeom prst="ellipse">
            <a:avLst/>
          </a:prstGeom>
          <a:gradFill rotWithShape="1">
            <a:gsLst>
              <a:gs pos="0">
                <a:srgbClr val="FFFFFF">
                  <a:alpha val="89998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</p:txBody>
      </p:sp>
      <p:grpSp>
        <p:nvGrpSpPr>
          <p:cNvPr id="84" name="Group 3"/>
          <p:cNvGrpSpPr>
            <a:grpSpLocks/>
          </p:cNvGrpSpPr>
          <p:nvPr/>
        </p:nvGrpSpPr>
        <p:grpSpPr bwMode="auto">
          <a:xfrm>
            <a:off x="836240" y="4238972"/>
            <a:ext cx="4113212" cy="1358900"/>
            <a:chOff x="368" y="2813"/>
            <a:chExt cx="3229" cy="1067"/>
          </a:xfrm>
        </p:grpSpPr>
        <p:sp>
          <p:nvSpPr>
            <p:cNvPr id="85" name="Freeform 4"/>
            <p:cNvSpPr>
              <a:spLocks/>
            </p:cNvSpPr>
            <p:nvPr/>
          </p:nvSpPr>
          <p:spPr bwMode="auto">
            <a:xfrm>
              <a:off x="369" y="2813"/>
              <a:ext cx="3167" cy="552"/>
            </a:xfrm>
            <a:custGeom>
              <a:avLst/>
              <a:gdLst>
                <a:gd name="T0" fmla="*/ 3630 w 2763"/>
                <a:gd name="T1" fmla="*/ 314 h 450"/>
                <a:gd name="T2" fmla="*/ 2714 w 2763"/>
                <a:gd name="T3" fmla="*/ 0 h 450"/>
                <a:gd name="T4" fmla="*/ 0 w 2763"/>
                <a:gd name="T5" fmla="*/ 278 h 450"/>
                <a:gd name="T6" fmla="*/ 862 w 2763"/>
                <a:gd name="T7" fmla="*/ 677 h 450"/>
                <a:gd name="T8" fmla="*/ 871 w 2763"/>
                <a:gd name="T9" fmla="*/ 666 h 450"/>
                <a:gd name="T10" fmla="*/ 3630 w 2763"/>
                <a:gd name="T11" fmla="*/ 314 h 4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63"/>
                <a:gd name="T19" fmla="*/ 0 h 450"/>
                <a:gd name="T20" fmla="*/ 2763 w 2763"/>
                <a:gd name="T21" fmla="*/ 450 h 4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63" h="450">
                  <a:moveTo>
                    <a:pt x="2763" y="209"/>
                  </a:moveTo>
                  <a:lnTo>
                    <a:pt x="2066" y="0"/>
                  </a:lnTo>
                  <a:lnTo>
                    <a:pt x="0" y="185"/>
                  </a:lnTo>
                  <a:lnTo>
                    <a:pt x="656" y="450"/>
                  </a:lnTo>
                  <a:lnTo>
                    <a:pt x="663" y="443"/>
                  </a:lnTo>
                  <a:lnTo>
                    <a:pt x="2763" y="209"/>
                  </a:lnTo>
                  <a:close/>
                </a:path>
              </a:pathLst>
            </a:custGeom>
            <a:gradFill rotWithShape="1">
              <a:gsLst>
                <a:gs pos="0">
                  <a:srgbClr val="333333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grpSp>
          <p:nvGrpSpPr>
            <p:cNvPr id="86" name="Group 5"/>
            <p:cNvGrpSpPr>
              <a:grpSpLocks/>
            </p:cNvGrpSpPr>
            <p:nvPr/>
          </p:nvGrpSpPr>
          <p:grpSpPr bwMode="auto">
            <a:xfrm>
              <a:off x="368" y="3040"/>
              <a:ext cx="3229" cy="840"/>
              <a:chOff x="368" y="3040"/>
              <a:chExt cx="3229" cy="840"/>
            </a:xfrm>
          </p:grpSpPr>
          <p:sp>
            <p:nvSpPr>
              <p:cNvPr id="87" name="Freeform 6"/>
              <p:cNvSpPr>
                <a:spLocks/>
              </p:cNvSpPr>
              <p:nvPr/>
            </p:nvSpPr>
            <p:spPr bwMode="auto">
              <a:xfrm>
                <a:off x="381" y="3459"/>
                <a:ext cx="900" cy="403"/>
              </a:xfrm>
              <a:custGeom>
                <a:avLst/>
                <a:gdLst>
                  <a:gd name="T0" fmla="*/ 245 w 785"/>
                  <a:gd name="T1" fmla="*/ 0 h 328"/>
                  <a:gd name="T2" fmla="*/ 0 w 785"/>
                  <a:gd name="T3" fmla="*/ 14 h 328"/>
                  <a:gd name="T4" fmla="*/ 844 w 785"/>
                  <a:gd name="T5" fmla="*/ 495 h 328"/>
                  <a:gd name="T6" fmla="*/ 1032 w 785"/>
                  <a:gd name="T7" fmla="*/ 469 h 328"/>
                  <a:gd name="T8" fmla="*/ 245 w 785"/>
                  <a:gd name="T9" fmla="*/ 0 h 3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5"/>
                  <a:gd name="T16" fmla="*/ 0 h 328"/>
                  <a:gd name="T17" fmla="*/ 785 w 785"/>
                  <a:gd name="T18" fmla="*/ 328 h 3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5" h="328">
                    <a:moveTo>
                      <a:pt x="187" y="0"/>
                    </a:moveTo>
                    <a:lnTo>
                      <a:pt x="0" y="9"/>
                    </a:lnTo>
                    <a:lnTo>
                      <a:pt x="642" y="328"/>
                    </a:lnTo>
                    <a:lnTo>
                      <a:pt x="785" y="311"/>
                    </a:lnTo>
                    <a:lnTo>
                      <a:pt x="18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4D4D4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88" name="Freeform 7"/>
              <p:cNvSpPr>
                <a:spLocks/>
              </p:cNvSpPr>
              <p:nvPr/>
            </p:nvSpPr>
            <p:spPr bwMode="auto">
              <a:xfrm>
                <a:off x="456" y="3085"/>
                <a:ext cx="718" cy="764"/>
              </a:xfrm>
              <a:custGeom>
                <a:avLst/>
                <a:gdLst>
                  <a:gd name="T0" fmla="*/ 0 w 593"/>
                  <a:gd name="T1" fmla="*/ 0 h 590"/>
                  <a:gd name="T2" fmla="*/ 0 w 593"/>
                  <a:gd name="T3" fmla="*/ 506 h 590"/>
                  <a:gd name="T4" fmla="*/ 869 w 593"/>
                  <a:gd name="T5" fmla="*/ 989 h 590"/>
                  <a:gd name="T6" fmla="*/ 869 w 593"/>
                  <a:gd name="T7" fmla="*/ 392 h 590"/>
                  <a:gd name="T8" fmla="*/ 0 w 593"/>
                  <a:gd name="T9" fmla="*/ 0 h 5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3"/>
                  <a:gd name="T16" fmla="*/ 0 h 590"/>
                  <a:gd name="T17" fmla="*/ 593 w 593"/>
                  <a:gd name="T18" fmla="*/ 590 h 5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3" h="590">
                    <a:moveTo>
                      <a:pt x="0" y="0"/>
                    </a:moveTo>
                    <a:cubicBezTo>
                      <a:pt x="0" y="0"/>
                      <a:pt x="11" y="143"/>
                      <a:pt x="0" y="302"/>
                    </a:cubicBezTo>
                    <a:cubicBezTo>
                      <a:pt x="593" y="590"/>
                      <a:pt x="593" y="590"/>
                      <a:pt x="593" y="590"/>
                    </a:cubicBezTo>
                    <a:cubicBezTo>
                      <a:pt x="593" y="234"/>
                      <a:pt x="593" y="234"/>
                      <a:pt x="593" y="234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89" name="Freeform 8"/>
              <p:cNvSpPr>
                <a:spLocks/>
              </p:cNvSpPr>
              <p:nvPr/>
            </p:nvSpPr>
            <p:spPr bwMode="auto">
              <a:xfrm>
                <a:off x="368" y="3040"/>
                <a:ext cx="778" cy="840"/>
              </a:xfrm>
              <a:custGeom>
                <a:avLst/>
                <a:gdLst>
                  <a:gd name="T0" fmla="*/ 912 w 643"/>
                  <a:gd name="T1" fmla="*/ 420 h 648"/>
                  <a:gd name="T2" fmla="*/ 1 w 643"/>
                  <a:gd name="T3" fmla="*/ 0 h 648"/>
                  <a:gd name="T4" fmla="*/ 0 w 643"/>
                  <a:gd name="T5" fmla="*/ 22 h 648"/>
                  <a:gd name="T6" fmla="*/ 892 w 643"/>
                  <a:gd name="T7" fmla="*/ 442 h 648"/>
                  <a:gd name="T8" fmla="*/ 901 w 643"/>
                  <a:gd name="T9" fmla="*/ 1064 h 648"/>
                  <a:gd name="T10" fmla="*/ 15 w 643"/>
                  <a:gd name="T11" fmla="*/ 557 h 648"/>
                  <a:gd name="T12" fmla="*/ 16 w 643"/>
                  <a:gd name="T13" fmla="*/ 577 h 648"/>
                  <a:gd name="T14" fmla="*/ 899 w 643"/>
                  <a:gd name="T15" fmla="*/ 1089 h 648"/>
                  <a:gd name="T16" fmla="*/ 921 w 643"/>
                  <a:gd name="T17" fmla="*/ 1089 h 648"/>
                  <a:gd name="T18" fmla="*/ 912 w 643"/>
                  <a:gd name="T19" fmla="*/ 420 h 64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43"/>
                  <a:gd name="T31" fmla="*/ 0 h 648"/>
                  <a:gd name="T32" fmla="*/ 643 w 643"/>
                  <a:gd name="T33" fmla="*/ 648 h 64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43" h="648">
                    <a:moveTo>
                      <a:pt x="623" y="25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09" y="263"/>
                      <a:pt x="609" y="263"/>
                      <a:pt x="609" y="263"/>
                    </a:cubicBezTo>
                    <a:cubicBezTo>
                      <a:pt x="609" y="263"/>
                      <a:pt x="631" y="330"/>
                      <a:pt x="616" y="633"/>
                    </a:cubicBezTo>
                    <a:cubicBezTo>
                      <a:pt x="10" y="332"/>
                      <a:pt x="10" y="332"/>
                      <a:pt x="10" y="332"/>
                    </a:cubicBezTo>
                    <a:cubicBezTo>
                      <a:pt x="11" y="343"/>
                      <a:pt x="11" y="343"/>
                      <a:pt x="11" y="343"/>
                    </a:cubicBezTo>
                    <a:cubicBezTo>
                      <a:pt x="614" y="648"/>
                      <a:pt x="614" y="648"/>
                      <a:pt x="614" y="648"/>
                    </a:cubicBezTo>
                    <a:cubicBezTo>
                      <a:pt x="629" y="648"/>
                      <a:pt x="629" y="648"/>
                      <a:pt x="629" y="648"/>
                    </a:cubicBezTo>
                    <a:cubicBezTo>
                      <a:pt x="643" y="363"/>
                      <a:pt x="623" y="250"/>
                      <a:pt x="623" y="250"/>
                    </a:cubicBezTo>
                    <a:close/>
                  </a:path>
                </a:pathLst>
              </a:custGeom>
              <a:solidFill>
                <a:srgbClr val="B7B8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  <p:sp>
            <p:nvSpPr>
              <p:cNvPr id="90" name="Freeform 9"/>
              <p:cNvSpPr>
                <a:spLocks/>
              </p:cNvSpPr>
              <p:nvPr/>
            </p:nvSpPr>
            <p:spPr bwMode="auto">
              <a:xfrm>
                <a:off x="1121" y="3069"/>
                <a:ext cx="2476" cy="811"/>
              </a:xfrm>
              <a:custGeom>
                <a:avLst/>
                <a:gdLst/>
                <a:ahLst/>
                <a:cxnLst>
                  <a:cxn ang="0">
                    <a:pos x="7" y="221"/>
                  </a:cxn>
                  <a:cxn ang="0">
                    <a:pos x="0" y="228"/>
                  </a:cxn>
                  <a:cxn ang="0">
                    <a:pos x="7" y="625"/>
                  </a:cxn>
                  <a:cxn ang="0">
                    <a:pos x="2014" y="328"/>
                  </a:cxn>
                  <a:cxn ang="0">
                    <a:pos x="1997" y="0"/>
                  </a:cxn>
                  <a:cxn ang="0">
                    <a:pos x="7" y="221"/>
                  </a:cxn>
                </a:cxnLst>
                <a:rect l="0" t="0" r="r" b="b"/>
                <a:pathLst>
                  <a:path w="2047" h="625">
                    <a:moveTo>
                      <a:pt x="7" y="221"/>
                    </a:moveTo>
                    <a:cubicBezTo>
                      <a:pt x="0" y="228"/>
                      <a:pt x="0" y="228"/>
                      <a:pt x="0" y="228"/>
                    </a:cubicBezTo>
                    <a:cubicBezTo>
                      <a:pt x="0" y="228"/>
                      <a:pt x="21" y="340"/>
                      <a:pt x="7" y="625"/>
                    </a:cubicBezTo>
                    <a:cubicBezTo>
                      <a:pt x="2014" y="328"/>
                      <a:pt x="2014" y="328"/>
                      <a:pt x="2014" y="328"/>
                    </a:cubicBezTo>
                    <a:cubicBezTo>
                      <a:pt x="2014" y="328"/>
                      <a:pt x="2047" y="125"/>
                      <a:pt x="1997" y="0"/>
                    </a:cubicBezTo>
                    <a:lnTo>
                      <a:pt x="7" y="22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2B2B2"/>
                  </a:gs>
                  <a:gs pos="50000">
                    <a:srgbClr val="C0C0C0"/>
                  </a:gs>
                  <a:gs pos="100000">
                    <a:srgbClr val="B2B2B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endParaRPr>
              </a:p>
            </p:txBody>
          </p:sp>
        </p:grpSp>
      </p:grpSp>
      <p:grpSp>
        <p:nvGrpSpPr>
          <p:cNvPr id="91" name="Group 10"/>
          <p:cNvGrpSpPr>
            <a:grpSpLocks/>
          </p:cNvGrpSpPr>
          <p:nvPr/>
        </p:nvGrpSpPr>
        <p:grpSpPr bwMode="auto">
          <a:xfrm>
            <a:off x="801315" y="3943697"/>
            <a:ext cx="3676650" cy="933450"/>
            <a:chOff x="340" y="2581"/>
            <a:chExt cx="2887" cy="733"/>
          </a:xfrm>
        </p:grpSpPr>
        <p:sp>
          <p:nvSpPr>
            <p:cNvPr id="92" name="Freeform 11"/>
            <p:cNvSpPr>
              <a:spLocks/>
            </p:cNvSpPr>
            <p:nvPr/>
          </p:nvSpPr>
          <p:spPr bwMode="auto">
            <a:xfrm>
              <a:off x="340" y="3024"/>
              <a:ext cx="1331" cy="273"/>
            </a:xfrm>
            <a:custGeom>
              <a:avLst/>
              <a:gdLst>
                <a:gd name="T0" fmla="*/ 242 w 1162"/>
                <a:gd name="T1" fmla="*/ 0 h 223"/>
                <a:gd name="T2" fmla="*/ 0 w 1162"/>
                <a:gd name="T3" fmla="*/ 27 h 223"/>
                <a:gd name="T4" fmla="*/ 1363 w 1162"/>
                <a:gd name="T5" fmla="*/ 334 h 223"/>
                <a:gd name="T6" fmla="*/ 1525 w 1162"/>
                <a:gd name="T7" fmla="*/ 295 h 223"/>
                <a:gd name="T8" fmla="*/ 242 w 1162"/>
                <a:gd name="T9" fmla="*/ 0 h 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2"/>
                <a:gd name="T16" fmla="*/ 0 h 223"/>
                <a:gd name="T17" fmla="*/ 1162 w 1162"/>
                <a:gd name="T18" fmla="*/ 223 h 2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2" h="223">
                  <a:moveTo>
                    <a:pt x="184" y="0"/>
                  </a:moveTo>
                  <a:lnTo>
                    <a:pt x="0" y="18"/>
                  </a:lnTo>
                  <a:lnTo>
                    <a:pt x="1039" y="223"/>
                  </a:lnTo>
                  <a:lnTo>
                    <a:pt x="1162" y="197"/>
                  </a:lnTo>
                  <a:lnTo>
                    <a:pt x="184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3" name="Freeform 12"/>
            <p:cNvSpPr>
              <a:spLocks/>
            </p:cNvSpPr>
            <p:nvPr/>
          </p:nvSpPr>
          <p:spPr bwMode="auto">
            <a:xfrm>
              <a:off x="426" y="2752"/>
              <a:ext cx="1129" cy="537"/>
            </a:xfrm>
            <a:custGeom>
              <a:avLst/>
              <a:gdLst>
                <a:gd name="T0" fmla="*/ 0 w 933"/>
                <a:gd name="T1" fmla="*/ 0 h 413"/>
                <a:gd name="T2" fmla="*/ 0 w 933"/>
                <a:gd name="T3" fmla="*/ 381 h 413"/>
                <a:gd name="T4" fmla="*/ 1365 w 933"/>
                <a:gd name="T5" fmla="*/ 698 h 413"/>
                <a:gd name="T6" fmla="*/ 1366 w 933"/>
                <a:gd name="T7" fmla="*/ 207 h 413"/>
                <a:gd name="T8" fmla="*/ 0 w 933"/>
                <a:gd name="T9" fmla="*/ 0 h 4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3"/>
                <a:gd name="T16" fmla="*/ 0 h 413"/>
                <a:gd name="T17" fmla="*/ 933 w 933"/>
                <a:gd name="T18" fmla="*/ 413 h 4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3" h="413">
                  <a:moveTo>
                    <a:pt x="0" y="0"/>
                  </a:moveTo>
                  <a:cubicBezTo>
                    <a:pt x="0" y="0"/>
                    <a:pt x="11" y="66"/>
                    <a:pt x="0" y="225"/>
                  </a:cubicBezTo>
                  <a:cubicBezTo>
                    <a:pt x="932" y="413"/>
                    <a:pt x="932" y="413"/>
                    <a:pt x="932" y="413"/>
                  </a:cubicBezTo>
                  <a:cubicBezTo>
                    <a:pt x="933" y="122"/>
                    <a:pt x="933" y="122"/>
                    <a:pt x="933" y="122"/>
                  </a:cubicBez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4" name="Freeform 13"/>
            <p:cNvSpPr>
              <a:spLocks/>
            </p:cNvSpPr>
            <p:nvPr/>
          </p:nvSpPr>
          <p:spPr bwMode="auto">
            <a:xfrm>
              <a:off x="340" y="2581"/>
              <a:ext cx="2849" cy="314"/>
            </a:xfrm>
            <a:custGeom>
              <a:avLst/>
              <a:gdLst>
                <a:gd name="T0" fmla="*/ 1424 w 2355"/>
                <a:gd name="T1" fmla="*/ 407 h 242"/>
                <a:gd name="T2" fmla="*/ 3447 w 2355"/>
                <a:gd name="T3" fmla="*/ 101 h 242"/>
                <a:gd name="T4" fmla="*/ 2729 w 2355"/>
                <a:gd name="T5" fmla="*/ 0 h 242"/>
                <a:gd name="T6" fmla="*/ 0 w 2355"/>
                <a:gd name="T7" fmla="*/ 202 h 242"/>
                <a:gd name="T8" fmla="*/ 1424 w 2355"/>
                <a:gd name="T9" fmla="*/ 407 h 242"/>
                <a:gd name="T10" fmla="*/ 1424 w 2355"/>
                <a:gd name="T11" fmla="*/ 407 h 2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5"/>
                <a:gd name="T19" fmla="*/ 0 h 242"/>
                <a:gd name="T20" fmla="*/ 2355 w 2355"/>
                <a:gd name="T21" fmla="*/ 242 h 2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5" h="242">
                  <a:moveTo>
                    <a:pt x="973" y="242"/>
                  </a:moveTo>
                  <a:cubicBezTo>
                    <a:pt x="2355" y="60"/>
                    <a:pt x="2355" y="60"/>
                    <a:pt x="2355" y="60"/>
                  </a:cubicBezTo>
                  <a:cubicBezTo>
                    <a:pt x="1865" y="0"/>
                    <a:pt x="1865" y="0"/>
                    <a:pt x="1865" y="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973" y="242"/>
                    <a:pt x="973" y="242"/>
                    <a:pt x="973" y="242"/>
                  </a:cubicBezTo>
                  <a:cubicBezTo>
                    <a:pt x="973" y="242"/>
                    <a:pt x="973" y="242"/>
                    <a:pt x="973" y="242"/>
                  </a:cubicBezTo>
                  <a:close/>
                </a:path>
              </a:pathLst>
            </a:custGeom>
            <a:solidFill>
              <a:srgbClr val="727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5" name="Freeform 14"/>
            <p:cNvSpPr>
              <a:spLocks/>
            </p:cNvSpPr>
            <p:nvPr/>
          </p:nvSpPr>
          <p:spPr bwMode="auto">
            <a:xfrm>
              <a:off x="340" y="2737"/>
              <a:ext cx="1226" cy="577"/>
            </a:xfrm>
            <a:custGeom>
              <a:avLst/>
              <a:gdLst>
                <a:gd name="T0" fmla="*/ 1424 w 1014"/>
                <a:gd name="T1" fmla="*/ 204 h 446"/>
                <a:gd name="T2" fmla="*/ 1424 w 1014"/>
                <a:gd name="T3" fmla="*/ 204 h 446"/>
                <a:gd name="T4" fmla="*/ 1424 w 1014"/>
                <a:gd name="T5" fmla="*/ 204 h 446"/>
                <a:gd name="T6" fmla="*/ 0 w 1014"/>
                <a:gd name="T7" fmla="*/ 0 h 446"/>
                <a:gd name="T8" fmla="*/ 0 w 1014"/>
                <a:gd name="T9" fmla="*/ 21 h 446"/>
                <a:gd name="T10" fmla="*/ 1412 w 1014"/>
                <a:gd name="T11" fmla="*/ 224 h 446"/>
                <a:gd name="T12" fmla="*/ 1433 w 1014"/>
                <a:gd name="T13" fmla="*/ 724 h 446"/>
                <a:gd name="T14" fmla="*/ 0 w 1014"/>
                <a:gd name="T15" fmla="*/ 400 h 446"/>
                <a:gd name="T16" fmla="*/ 0 w 1014"/>
                <a:gd name="T17" fmla="*/ 420 h 446"/>
                <a:gd name="T18" fmla="*/ 1433 w 1014"/>
                <a:gd name="T19" fmla="*/ 746 h 446"/>
                <a:gd name="T20" fmla="*/ 1448 w 1014"/>
                <a:gd name="T21" fmla="*/ 736 h 446"/>
                <a:gd name="T22" fmla="*/ 1424 w 1014"/>
                <a:gd name="T23" fmla="*/ 204 h 4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14"/>
                <a:gd name="T37" fmla="*/ 0 h 446"/>
                <a:gd name="T38" fmla="*/ 1014 w 1014"/>
                <a:gd name="T39" fmla="*/ 446 h 4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14" h="446">
                  <a:moveTo>
                    <a:pt x="974" y="122"/>
                  </a:moveTo>
                  <a:cubicBezTo>
                    <a:pt x="974" y="122"/>
                    <a:pt x="974" y="122"/>
                    <a:pt x="974" y="122"/>
                  </a:cubicBezTo>
                  <a:cubicBezTo>
                    <a:pt x="974" y="122"/>
                    <a:pt x="974" y="122"/>
                    <a:pt x="974" y="1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66" y="134"/>
                    <a:pt x="966" y="134"/>
                    <a:pt x="966" y="134"/>
                  </a:cubicBezTo>
                  <a:cubicBezTo>
                    <a:pt x="966" y="134"/>
                    <a:pt x="1005" y="189"/>
                    <a:pt x="980" y="433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980" y="446"/>
                    <a:pt x="980" y="446"/>
                    <a:pt x="980" y="446"/>
                  </a:cubicBezTo>
                  <a:cubicBezTo>
                    <a:pt x="991" y="440"/>
                    <a:pt x="991" y="440"/>
                    <a:pt x="991" y="440"/>
                  </a:cubicBezTo>
                  <a:cubicBezTo>
                    <a:pt x="1014" y="190"/>
                    <a:pt x="975" y="125"/>
                    <a:pt x="974" y="122"/>
                  </a:cubicBez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6" name="Freeform 15"/>
            <p:cNvSpPr>
              <a:spLocks/>
            </p:cNvSpPr>
            <p:nvPr/>
          </p:nvSpPr>
          <p:spPr bwMode="auto">
            <a:xfrm>
              <a:off x="1517" y="2658"/>
              <a:ext cx="1710" cy="649"/>
            </a:xfrm>
            <a:custGeom>
              <a:avLst/>
              <a:gdLst>
                <a:gd name="T0" fmla="*/ 2021 w 1414"/>
                <a:gd name="T1" fmla="*/ 0 h 500"/>
                <a:gd name="T2" fmla="*/ 0 w 1414"/>
                <a:gd name="T3" fmla="*/ 306 h 500"/>
                <a:gd name="T4" fmla="*/ 27 w 1414"/>
                <a:gd name="T5" fmla="*/ 842 h 500"/>
                <a:gd name="T6" fmla="*/ 2033 w 1414"/>
                <a:gd name="T7" fmla="*/ 288 h 500"/>
                <a:gd name="T8" fmla="*/ 2021 w 1414"/>
                <a:gd name="T9" fmla="*/ 0 h 5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4"/>
                <a:gd name="T16" fmla="*/ 0 h 500"/>
                <a:gd name="T17" fmla="*/ 1414 w 1414"/>
                <a:gd name="T18" fmla="*/ 500 h 5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4" h="500">
                  <a:moveTo>
                    <a:pt x="1382" y="0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1" y="185"/>
                    <a:pt x="41" y="236"/>
                    <a:pt x="18" y="500"/>
                  </a:cubicBezTo>
                  <a:cubicBezTo>
                    <a:pt x="1390" y="171"/>
                    <a:pt x="1390" y="171"/>
                    <a:pt x="1390" y="171"/>
                  </a:cubicBezTo>
                  <a:cubicBezTo>
                    <a:pt x="1390" y="171"/>
                    <a:pt x="1414" y="78"/>
                    <a:pt x="1382" y="0"/>
                  </a:cubicBezTo>
                  <a:close/>
                </a:path>
              </a:pathLst>
            </a:custGeom>
            <a:solidFill>
              <a:srgbClr val="616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97" name="Group 16"/>
          <p:cNvGrpSpPr>
            <a:grpSpLocks/>
          </p:cNvGrpSpPr>
          <p:nvPr/>
        </p:nvGrpSpPr>
        <p:grpSpPr bwMode="auto">
          <a:xfrm>
            <a:off x="685427" y="3476972"/>
            <a:ext cx="4125913" cy="869950"/>
            <a:chOff x="249" y="2215"/>
            <a:chExt cx="3239" cy="683"/>
          </a:xfrm>
        </p:grpSpPr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249" y="2605"/>
              <a:ext cx="777" cy="273"/>
            </a:xfrm>
            <a:custGeom>
              <a:avLst/>
              <a:gdLst>
                <a:gd name="T0" fmla="*/ 235 w 678"/>
                <a:gd name="T1" fmla="*/ 0 h 222"/>
                <a:gd name="T2" fmla="*/ 0 w 678"/>
                <a:gd name="T3" fmla="*/ 5 h 222"/>
                <a:gd name="T4" fmla="*/ 766 w 678"/>
                <a:gd name="T5" fmla="*/ 336 h 222"/>
                <a:gd name="T6" fmla="*/ 890 w 678"/>
                <a:gd name="T7" fmla="*/ 321 h 222"/>
                <a:gd name="T8" fmla="*/ 235 w 678"/>
                <a:gd name="T9" fmla="*/ 0 h 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8"/>
                <a:gd name="T16" fmla="*/ 0 h 222"/>
                <a:gd name="T17" fmla="*/ 678 w 678"/>
                <a:gd name="T18" fmla="*/ 222 h 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8" h="222">
                  <a:moveTo>
                    <a:pt x="179" y="0"/>
                  </a:moveTo>
                  <a:lnTo>
                    <a:pt x="0" y="3"/>
                  </a:lnTo>
                  <a:lnTo>
                    <a:pt x="583" y="222"/>
                  </a:lnTo>
                  <a:lnTo>
                    <a:pt x="678" y="212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E58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348" y="2318"/>
              <a:ext cx="598" cy="541"/>
            </a:xfrm>
            <a:custGeom>
              <a:avLst/>
              <a:gdLst>
                <a:gd name="T0" fmla="*/ 1 w 494"/>
                <a:gd name="T1" fmla="*/ 0 h 417"/>
                <a:gd name="T2" fmla="*/ 0 w 494"/>
                <a:gd name="T3" fmla="*/ 392 h 417"/>
                <a:gd name="T4" fmla="*/ 724 w 494"/>
                <a:gd name="T5" fmla="*/ 702 h 417"/>
                <a:gd name="T6" fmla="*/ 724 w 494"/>
                <a:gd name="T7" fmla="*/ 257 h 417"/>
                <a:gd name="T8" fmla="*/ 1 w 494"/>
                <a:gd name="T9" fmla="*/ 0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4"/>
                <a:gd name="T16" fmla="*/ 0 h 417"/>
                <a:gd name="T17" fmla="*/ 494 w 494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4" h="417">
                  <a:moveTo>
                    <a:pt x="1" y="0"/>
                  </a:moveTo>
                  <a:cubicBezTo>
                    <a:pt x="1" y="0"/>
                    <a:pt x="11" y="74"/>
                    <a:pt x="0" y="233"/>
                  </a:cubicBezTo>
                  <a:cubicBezTo>
                    <a:pt x="494" y="417"/>
                    <a:pt x="494" y="417"/>
                    <a:pt x="494" y="417"/>
                  </a:cubicBezTo>
                  <a:cubicBezTo>
                    <a:pt x="494" y="153"/>
                    <a:pt x="494" y="153"/>
                    <a:pt x="494" y="153"/>
                  </a:cubicBezTo>
                  <a:lnTo>
                    <a:pt x="1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255" y="2215"/>
              <a:ext cx="3185" cy="291"/>
            </a:xfrm>
            <a:custGeom>
              <a:avLst/>
              <a:gdLst>
                <a:gd name="T0" fmla="*/ 832 w 2633"/>
                <a:gd name="T1" fmla="*/ 378 h 224"/>
                <a:gd name="T2" fmla="*/ 3853 w 2633"/>
                <a:gd name="T3" fmla="*/ 122 h 224"/>
                <a:gd name="T4" fmla="*/ 2793 w 2633"/>
                <a:gd name="T5" fmla="*/ 0 h 224"/>
                <a:gd name="T6" fmla="*/ 0 w 2633"/>
                <a:gd name="T7" fmla="*/ 83 h 224"/>
                <a:gd name="T8" fmla="*/ 0 w 2633"/>
                <a:gd name="T9" fmla="*/ 84 h 224"/>
                <a:gd name="T10" fmla="*/ 832 w 2633"/>
                <a:gd name="T11" fmla="*/ 378 h 224"/>
                <a:gd name="T12" fmla="*/ 832 w 2633"/>
                <a:gd name="T13" fmla="*/ 378 h 2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33"/>
                <a:gd name="T22" fmla="*/ 0 h 224"/>
                <a:gd name="T23" fmla="*/ 2633 w 2633"/>
                <a:gd name="T24" fmla="*/ 224 h 2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33" h="224">
                  <a:moveTo>
                    <a:pt x="569" y="224"/>
                  </a:moveTo>
                  <a:cubicBezTo>
                    <a:pt x="2633" y="72"/>
                    <a:pt x="2633" y="72"/>
                    <a:pt x="2633" y="72"/>
                  </a:cubicBezTo>
                  <a:cubicBezTo>
                    <a:pt x="1909" y="0"/>
                    <a:pt x="1909" y="0"/>
                    <a:pt x="1909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569" y="224"/>
                    <a:pt x="569" y="224"/>
                    <a:pt x="569" y="224"/>
                  </a:cubicBezTo>
                  <a:cubicBezTo>
                    <a:pt x="569" y="224"/>
                    <a:pt x="569" y="224"/>
                    <a:pt x="569" y="224"/>
                  </a:cubicBezTo>
                  <a:close/>
                </a:path>
              </a:pathLst>
            </a:custGeom>
            <a:gradFill rotWithShape="1">
              <a:gsLst>
                <a:gs pos="0">
                  <a:srgbClr val="3399FF"/>
                </a:gs>
                <a:gs pos="100000">
                  <a:srgbClr val="0E58C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249" y="2280"/>
              <a:ext cx="736" cy="618"/>
            </a:xfrm>
            <a:custGeom>
              <a:avLst/>
              <a:gdLst>
                <a:gd name="T0" fmla="*/ 841 w 608"/>
                <a:gd name="T1" fmla="*/ 292 h 477"/>
                <a:gd name="T2" fmla="*/ 841 w 608"/>
                <a:gd name="T3" fmla="*/ 292 h 477"/>
                <a:gd name="T4" fmla="*/ 841 w 608"/>
                <a:gd name="T5" fmla="*/ 292 h 477"/>
                <a:gd name="T6" fmla="*/ 7 w 608"/>
                <a:gd name="T7" fmla="*/ 0 h 477"/>
                <a:gd name="T8" fmla="*/ 7 w 608"/>
                <a:gd name="T9" fmla="*/ 21 h 477"/>
                <a:gd name="T10" fmla="*/ 828 w 608"/>
                <a:gd name="T11" fmla="*/ 312 h 477"/>
                <a:gd name="T12" fmla="*/ 809 w 608"/>
                <a:gd name="T13" fmla="*/ 773 h 477"/>
                <a:gd name="T14" fmla="*/ 0 w 608"/>
                <a:gd name="T15" fmla="*/ 426 h 477"/>
                <a:gd name="T16" fmla="*/ 0 w 608"/>
                <a:gd name="T17" fmla="*/ 456 h 477"/>
                <a:gd name="T18" fmla="*/ 806 w 608"/>
                <a:gd name="T19" fmla="*/ 801 h 477"/>
                <a:gd name="T20" fmla="*/ 820 w 608"/>
                <a:gd name="T21" fmla="*/ 799 h 477"/>
                <a:gd name="T22" fmla="*/ 841 w 608"/>
                <a:gd name="T23" fmla="*/ 292 h 4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8"/>
                <a:gd name="T37" fmla="*/ 0 h 477"/>
                <a:gd name="T38" fmla="*/ 608 w 608"/>
                <a:gd name="T39" fmla="*/ 477 h 47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8" h="477">
                  <a:moveTo>
                    <a:pt x="574" y="174"/>
                  </a:moveTo>
                  <a:cubicBezTo>
                    <a:pt x="574" y="174"/>
                    <a:pt x="574" y="174"/>
                    <a:pt x="574" y="174"/>
                  </a:cubicBezTo>
                  <a:cubicBezTo>
                    <a:pt x="574" y="174"/>
                    <a:pt x="574" y="174"/>
                    <a:pt x="574" y="17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94" y="324"/>
                    <a:pt x="552" y="461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550" y="477"/>
                    <a:pt x="550" y="477"/>
                    <a:pt x="550" y="477"/>
                  </a:cubicBezTo>
                  <a:cubicBezTo>
                    <a:pt x="559" y="476"/>
                    <a:pt x="559" y="476"/>
                    <a:pt x="559" y="476"/>
                  </a:cubicBezTo>
                  <a:cubicBezTo>
                    <a:pt x="608" y="346"/>
                    <a:pt x="574" y="177"/>
                    <a:pt x="574" y="174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924" y="2308"/>
              <a:ext cx="2564" cy="587"/>
            </a:xfrm>
            <a:custGeom>
              <a:avLst/>
              <a:gdLst/>
              <a:ahLst/>
              <a:cxnLst>
                <a:cxn ang="0">
                  <a:pos x="2077" y="0"/>
                </a:cxn>
                <a:cxn ang="0">
                  <a:pos x="15" y="152"/>
                </a:cxn>
                <a:cxn ang="0">
                  <a:pos x="0" y="454"/>
                </a:cxn>
                <a:cxn ang="0">
                  <a:pos x="2100" y="242"/>
                </a:cxn>
                <a:cxn ang="0">
                  <a:pos x="2077" y="0"/>
                </a:cxn>
              </a:cxnLst>
              <a:rect l="0" t="0" r="r" b="b"/>
              <a:pathLst>
                <a:path w="2119" h="454">
                  <a:moveTo>
                    <a:pt x="2077" y="0"/>
                  </a:moveTo>
                  <a:cubicBezTo>
                    <a:pt x="15" y="152"/>
                    <a:pt x="15" y="152"/>
                    <a:pt x="15" y="152"/>
                  </a:cubicBezTo>
                  <a:cubicBezTo>
                    <a:pt x="15" y="155"/>
                    <a:pt x="49" y="324"/>
                    <a:pt x="0" y="454"/>
                  </a:cubicBezTo>
                  <a:cubicBezTo>
                    <a:pt x="2100" y="242"/>
                    <a:pt x="2100" y="242"/>
                    <a:pt x="2100" y="242"/>
                  </a:cubicBezTo>
                  <a:cubicBezTo>
                    <a:pt x="2100" y="242"/>
                    <a:pt x="2119" y="52"/>
                    <a:pt x="2077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0875F8"/>
                </a:gs>
                <a:gs pos="50000">
                  <a:srgbClr val="3399FF"/>
                </a:gs>
                <a:gs pos="100000">
                  <a:srgbClr val="0875F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华文细黑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103" name="Group 22"/>
          <p:cNvGrpSpPr>
            <a:grpSpLocks/>
          </p:cNvGrpSpPr>
          <p:nvPr/>
        </p:nvGrpSpPr>
        <p:grpSpPr bwMode="auto">
          <a:xfrm>
            <a:off x="1009277" y="2954685"/>
            <a:ext cx="3654425" cy="784225"/>
            <a:chOff x="503" y="1705"/>
            <a:chExt cx="2870" cy="715"/>
          </a:xfrm>
        </p:grpSpPr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505" y="2215"/>
              <a:ext cx="699" cy="191"/>
            </a:xfrm>
            <a:custGeom>
              <a:avLst/>
              <a:gdLst>
                <a:gd name="T0" fmla="*/ 256 w 610"/>
                <a:gd name="T1" fmla="*/ 0 h 156"/>
                <a:gd name="T2" fmla="*/ 0 w 610"/>
                <a:gd name="T3" fmla="*/ 21 h 156"/>
                <a:gd name="T4" fmla="*/ 650 w 610"/>
                <a:gd name="T5" fmla="*/ 234 h 156"/>
                <a:gd name="T6" fmla="*/ 801 w 610"/>
                <a:gd name="T7" fmla="*/ 228 h 156"/>
                <a:gd name="T8" fmla="*/ 256 w 610"/>
                <a:gd name="T9" fmla="*/ 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0"/>
                <a:gd name="T16" fmla="*/ 0 h 156"/>
                <a:gd name="T17" fmla="*/ 610 w 610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0" h="156">
                  <a:moveTo>
                    <a:pt x="195" y="0"/>
                  </a:moveTo>
                  <a:lnTo>
                    <a:pt x="0" y="14"/>
                  </a:lnTo>
                  <a:lnTo>
                    <a:pt x="495" y="156"/>
                  </a:lnTo>
                  <a:lnTo>
                    <a:pt x="610" y="152"/>
                  </a:lnTo>
                  <a:lnTo>
                    <a:pt x="195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592" y="1757"/>
              <a:ext cx="503" cy="637"/>
            </a:xfrm>
            <a:custGeom>
              <a:avLst/>
              <a:gdLst>
                <a:gd name="T0" fmla="*/ 8 w 416"/>
                <a:gd name="T1" fmla="*/ 0 h 491"/>
                <a:gd name="T2" fmla="*/ 0 w 416"/>
                <a:gd name="T3" fmla="*/ 619 h 491"/>
                <a:gd name="T4" fmla="*/ 608 w 416"/>
                <a:gd name="T5" fmla="*/ 826 h 491"/>
                <a:gd name="T6" fmla="*/ 608 w 416"/>
                <a:gd name="T7" fmla="*/ 160 h 491"/>
                <a:gd name="T8" fmla="*/ 8 w 416"/>
                <a:gd name="T9" fmla="*/ 0 h 4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6"/>
                <a:gd name="T16" fmla="*/ 0 h 491"/>
                <a:gd name="T17" fmla="*/ 416 w 416"/>
                <a:gd name="T18" fmla="*/ 491 h 4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6" h="491">
                  <a:moveTo>
                    <a:pt x="6" y="0"/>
                  </a:moveTo>
                  <a:cubicBezTo>
                    <a:pt x="6" y="0"/>
                    <a:pt x="28" y="138"/>
                    <a:pt x="0" y="368"/>
                  </a:cubicBezTo>
                  <a:cubicBezTo>
                    <a:pt x="416" y="491"/>
                    <a:pt x="416" y="491"/>
                    <a:pt x="416" y="491"/>
                  </a:cubicBezTo>
                  <a:cubicBezTo>
                    <a:pt x="416" y="95"/>
                    <a:pt x="416" y="95"/>
                    <a:pt x="416" y="95"/>
                  </a:cubicBezTo>
                  <a:lnTo>
                    <a:pt x="6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503" y="1726"/>
              <a:ext cx="595" cy="694"/>
            </a:xfrm>
            <a:custGeom>
              <a:avLst/>
              <a:gdLst>
                <a:gd name="T0" fmla="*/ 693 w 492"/>
                <a:gd name="T1" fmla="*/ 183 h 536"/>
                <a:gd name="T2" fmla="*/ 1 w 492"/>
                <a:gd name="T3" fmla="*/ 0 h 536"/>
                <a:gd name="T4" fmla="*/ 1 w 492"/>
                <a:gd name="T5" fmla="*/ 34 h 536"/>
                <a:gd name="T6" fmla="*/ 671 w 492"/>
                <a:gd name="T7" fmla="*/ 205 h 536"/>
                <a:gd name="T8" fmla="*/ 686 w 492"/>
                <a:gd name="T9" fmla="*/ 871 h 536"/>
                <a:gd name="T10" fmla="*/ 0 w 492"/>
                <a:gd name="T11" fmla="*/ 654 h 536"/>
                <a:gd name="T12" fmla="*/ 1 w 492"/>
                <a:gd name="T13" fmla="*/ 677 h 536"/>
                <a:gd name="T14" fmla="*/ 686 w 492"/>
                <a:gd name="T15" fmla="*/ 899 h 536"/>
                <a:gd name="T16" fmla="*/ 705 w 492"/>
                <a:gd name="T17" fmla="*/ 899 h 536"/>
                <a:gd name="T18" fmla="*/ 693 w 492"/>
                <a:gd name="T19" fmla="*/ 183 h 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92"/>
                <a:gd name="T31" fmla="*/ 0 h 536"/>
                <a:gd name="T32" fmla="*/ 492 w 492"/>
                <a:gd name="T33" fmla="*/ 536 h 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92" h="536">
                  <a:moveTo>
                    <a:pt x="474" y="109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459" y="122"/>
                    <a:pt x="459" y="122"/>
                    <a:pt x="459" y="122"/>
                  </a:cubicBezTo>
                  <a:cubicBezTo>
                    <a:pt x="459" y="122"/>
                    <a:pt x="478" y="207"/>
                    <a:pt x="469" y="520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1" y="404"/>
                    <a:pt x="1" y="404"/>
                    <a:pt x="1" y="404"/>
                  </a:cubicBezTo>
                  <a:cubicBezTo>
                    <a:pt x="469" y="536"/>
                    <a:pt x="469" y="536"/>
                    <a:pt x="469" y="536"/>
                  </a:cubicBezTo>
                  <a:cubicBezTo>
                    <a:pt x="482" y="536"/>
                    <a:pt x="482" y="536"/>
                    <a:pt x="482" y="536"/>
                  </a:cubicBezTo>
                  <a:cubicBezTo>
                    <a:pt x="492" y="243"/>
                    <a:pt x="474" y="109"/>
                    <a:pt x="474" y="109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B7B8B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505" y="1705"/>
              <a:ext cx="2778" cy="160"/>
            </a:xfrm>
            <a:custGeom>
              <a:avLst/>
              <a:gdLst>
                <a:gd name="T0" fmla="*/ 3184 w 2424"/>
                <a:gd name="T1" fmla="*/ 137 h 131"/>
                <a:gd name="T2" fmla="*/ 2753 w 2424"/>
                <a:gd name="T3" fmla="*/ 0 h 131"/>
                <a:gd name="T4" fmla="*/ 0 w 2424"/>
                <a:gd name="T5" fmla="*/ 26 h 131"/>
                <a:gd name="T6" fmla="*/ 653 w 2424"/>
                <a:gd name="T7" fmla="*/ 195 h 131"/>
                <a:gd name="T8" fmla="*/ 662 w 2424"/>
                <a:gd name="T9" fmla="*/ 183 h 131"/>
                <a:gd name="T10" fmla="*/ 3184 w 2424"/>
                <a:gd name="T11" fmla="*/ 137 h 1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4"/>
                <a:gd name="T19" fmla="*/ 0 h 131"/>
                <a:gd name="T20" fmla="*/ 2424 w 2424"/>
                <a:gd name="T21" fmla="*/ 131 h 1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4" h="131">
                  <a:moveTo>
                    <a:pt x="2424" y="92"/>
                  </a:moveTo>
                  <a:lnTo>
                    <a:pt x="2096" y="0"/>
                  </a:lnTo>
                  <a:lnTo>
                    <a:pt x="0" y="17"/>
                  </a:lnTo>
                  <a:lnTo>
                    <a:pt x="497" y="131"/>
                  </a:lnTo>
                  <a:lnTo>
                    <a:pt x="504" y="123"/>
                  </a:lnTo>
                  <a:lnTo>
                    <a:pt x="2424" y="92"/>
                  </a:lnTo>
                  <a:close/>
                </a:path>
              </a:pathLst>
            </a:custGeom>
            <a:gradFill rotWithShape="1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1074" y="1818"/>
              <a:ext cx="2299" cy="602"/>
            </a:xfrm>
            <a:custGeom>
              <a:avLst/>
              <a:gdLst>
                <a:gd name="T0" fmla="*/ 2670 w 1901"/>
                <a:gd name="T1" fmla="*/ 0 h 465"/>
                <a:gd name="T2" fmla="*/ 10 w 1901"/>
                <a:gd name="T3" fmla="*/ 50 h 465"/>
                <a:gd name="T4" fmla="*/ 0 w 1901"/>
                <a:gd name="T5" fmla="*/ 62 h 465"/>
                <a:gd name="T6" fmla="*/ 15 w 1901"/>
                <a:gd name="T7" fmla="*/ 779 h 465"/>
                <a:gd name="T8" fmla="*/ 2703 w 1901"/>
                <a:gd name="T9" fmla="*/ 641 h 465"/>
                <a:gd name="T10" fmla="*/ 2692 w 1901"/>
                <a:gd name="T11" fmla="*/ 8 h 465"/>
                <a:gd name="T12" fmla="*/ 2670 w 1901"/>
                <a:gd name="T13" fmla="*/ 0 h 4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01"/>
                <a:gd name="T22" fmla="*/ 0 h 465"/>
                <a:gd name="T23" fmla="*/ 1901 w 1901"/>
                <a:gd name="T24" fmla="*/ 465 h 4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01" h="465">
                  <a:moveTo>
                    <a:pt x="1826" y="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19" y="175"/>
                    <a:pt x="10" y="465"/>
                  </a:cubicBezTo>
                  <a:cubicBezTo>
                    <a:pt x="1848" y="382"/>
                    <a:pt x="1848" y="382"/>
                    <a:pt x="1848" y="382"/>
                  </a:cubicBezTo>
                  <a:cubicBezTo>
                    <a:pt x="1848" y="382"/>
                    <a:pt x="1901" y="194"/>
                    <a:pt x="1841" y="5"/>
                  </a:cubicBezTo>
                  <a:lnTo>
                    <a:pt x="1826" y="0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50000">
                  <a:srgbClr val="EAEAEA"/>
                </a:gs>
                <a:gs pos="100000">
                  <a:srgbClr val="96969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b="1" smtClean="0">
                <a:solidFill>
                  <a:srgbClr val="000000"/>
                </a:solidFill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109" name="Group 28"/>
          <p:cNvGrpSpPr>
            <a:grpSpLocks/>
          </p:cNvGrpSpPr>
          <p:nvPr/>
        </p:nvGrpSpPr>
        <p:grpSpPr bwMode="auto">
          <a:xfrm>
            <a:off x="1133102" y="2384772"/>
            <a:ext cx="3619500" cy="704850"/>
            <a:chOff x="688" y="542"/>
            <a:chExt cx="2841" cy="719"/>
          </a:xfrm>
        </p:grpSpPr>
        <p:sp>
          <p:nvSpPr>
            <p:cNvPr id="110" name="Freeform 29"/>
            <p:cNvSpPr>
              <a:spLocks/>
            </p:cNvSpPr>
            <p:nvPr/>
          </p:nvSpPr>
          <p:spPr bwMode="auto">
            <a:xfrm>
              <a:off x="688" y="1079"/>
              <a:ext cx="654" cy="182"/>
            </a:xfrm>
            <a:custGeom>
              <a:avLst/>
              <a:gdLst>
                <a:gd name="T0" fmla="*/ 245 w 571"/>
                <a:gd name="T1" fmla="*/ 0 h 148"/>
                <a:gd name="T2" fmla="*/ 0 w 571"/>
                <a:gd name="T3" fmla="*/ 15 h 148"/>
                <a:gd name="T4" fmla="*/ 584 w 571"/>
                <a:gd name="T5" fmla="*/ 224 h 148"/>
                <a:gd name="T6" fmla="*/ 749 w 571"/>
                <a:gd name="T7" fmla="*/ 216 h 148"/>
                <a:gd name="T8" fmla="*/ 245 w 571"/>
                <a:gd name="T9" fmla="*/ 0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1"/>
                <a:gd name="T16" fmla="*/ 0 h 148"/>
                <a:gd name="T17" fmla="*/ 571 w 571"/>
                <a:gd name="T18" fmla="*/ 148 h 1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1" h="148">
                  <a:moveTo>
                    <a:pt x="187" y="0"/>
                  </a:moveTo>
                  <a:lnTo>
                    <a:pt x="0" y="10"/>
                  </a:lnTo>
                  <a:lnTo>
                    <a:pt x="445" y="148"/>
                  </a:lnTo>
                  <a:lnTo>
                    <a:pt x="571" y="143"/>
                  </a:lnTo>
                  <a:lnTo>
                    <a:pt x="187" y="0"/>
                  </a:lnTo>
                  <a:close/>
                </a:path>
              </a:pathLst>
            </a:custGeom>
            <a:gradFill rotWithShape="1">
              <a:gsLst>
                <a:gs pos="0">
                  <a:srgbClr val="4D4D4D"/>
                </a:gs>
                <a:gs pos="100000">
                  <a:srgbClr val="242424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1" name="Freeform 30"/>
            <p:cNvSpPr>
              <a:spLocks/>
            </p:cNvSpPr>
            <p:nvPr/>
          </p:nvSpPr>
          <p:spPr bwMode="auto">
            <a:xfrm>
              <a:off x="813" y="598"/>
              <a:ext cx="393" cy="632"/>
            </a:xfrm>
            <a:custGeom>
              <a:avLst/>
              <a:gdLst>
                <a:gd name="T0" fmla="*/ 23 w 325"/>
                <a:gd name="T1" fmla="*/ 0 h 487"/>
                <a:gd name="T2" fmla="*/ 0 w 325"/>
                <a:gd name="T3" fmla="*/ 644 h 487"/>
                <a:gd name="T4" fmla="*/ 475 w 325"/>
                <a:gd name="T5" fmla="*/ 820 h 487"/>
                <a:gd name="T6" fmla="*/ 475 w 325"/>
                <a:gd name="T7" fmla="*/ 152 h 487"/>
                <a:gd name="T8" fmla="*/ 23 w 325"/>
                <a:gd name="T9" fmla="*/ 0 h 4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"/>
                <a:gd name="T16" fmla="*/ 0 h 487"/>
                <a:gd name="T17" fmla="*/ 325 w 325"/>
                <a:gd name="T18" fmla="*/ 487 h 4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" h="487">
                  <a:moveTo>
                    <a:pt x="16" y="0"/>
                  </a:moveTo>
                  <a:cubicBezTo>
                    <a:pt x="16" y="0"/>
                    <a:pt x="37" y="218"/>
                    <a:pt x="0" y="382"/>
                  </a:cubicBezTo>
                  <a:cubicBezTo>
                    <a:pt x="325" y="487"/>
                    <a:pt x="325" y="487"/>
                    <a:pt x="325" y="487"/>
                  </a:cubicBezTo>
                  <a:cubicBezTo>
                    <a:pt x="325" y="90"/>
                    <a:pt x="325" y="90"/>
                    <a:pt x="325" y="90"/>
                  </a:cubicBezTo>
                  <a:lnTo>
                    <a:pt x="16" y="0"/>
                  </a:lnTo>
                  <a:close/>
                </a:path>
              </a:pathLst>
            </a:custGeom>
            <a:gradFill rotWithShape="1">
              <a:gsLst>
                <a:gs pos="0">
                  <a:srgbClr val="E9EAEA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2" name="Freeform 31"/>
            <p:cNvSpPr>
              <a:spLocks/>
            </p:cNvSpPr>
            <p:nvPr/>
          </p:nvSpPr>
          <p:spPr bwMode="auto">
            <a:xfrm>
              <a:off x="688" y="542"/>
              <a:ext cx="533" cy="719"/>
            </a:xfrm>
            <a:custGeom>
              <a:avLst/>
              <a:gdLst>
                <a:gd name="T0" fmla="*/ 622 w 441"/>
                <a:gd name="T1" fmla="*/ 225 h 555"/>
                <a:gd name="T2" fmla="*/ 25 w 441"/>
                <a:gd name="T3" fmla="*/ 0 h 555"/>
                <a:gd name="T4" fmla="*/ 21 w 441"/>
                <a:gd name="T5" fmla="*/ 0 h 555"/>
                <a:gd name="T6" fmla="*/ 22 w 441"/>
                <a:gd name="T7" fmla="*/ 27 h 555"/>
                <a:gd name="T8" fmla="*/ 601 w 441"/>
                <a:gd name="T9" fmla="*/ 246 h 555"/>
                <a:gd name="T10" fmla="*/ 602 w 441"/>
                <a:gd name="T11" fmla="*/ 904 h 555"/>
                <a:gd name="T12" fmla="*/ 0 w 441"/>
                <a:gd name="T13" fmla="*/ 711 h 555"/>
                <a:gd name="T14" fmla="*/ 0 w 441"/>
                <a:gd name="T15" fmla="*/ 732 h 555"/>
                <a:gd name="T16" fmla="*/ 602 w 441"/>
                <a:gd name="T17" fmla="*/ 931 h 555"/>
                <a:gd name="T18" fmla="*/ 624 w 441"/>
                <a:gd name="T19" fmla="*/ 931 h 555"/>
                <a:gd name="T20" fmla="*/ 622 w 441"/>
                <a:gd name="T21" fmla="*/ 225 h 5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1"/>
                <a:gd name="T34" fmla="*/ 0 h 555"/>
                <a:gd name="T35" fmla="*/ 441 w 441"/>
                <a:gd name="T36" fmla="*/ 555 h 55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1" h="555">
                  <a:moveTo>
                    <a:pt x="426" y="134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411" y="147"/>
                    <a:pt x="411" y="147"/>
                    <a:pt x="411" y="147"/>
                  </a:cubicBezTo>
                  <a:cubicBezTo>
                    <a:pt x="411" y="147"/>
                    <a:pt x="427" y="235"/>
                    <a:pt x="412" y="539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0" y="436"/>
                    <a:pt x="0" y="436"/>
                    <a:pt x="0" y="436"/>
                  </a:cubicBezTo>
                  <a:cubicBezTo>
                    <a:pt x="412" y="555"/>
                    <a:pt x="412" y="555"/>
                    <a:pt x="412" y="555"/>
                  </a:cubicBezTo>
                  <a:cubicBezTo>
                    <a:pt x="427" y="555"/>
                    <a:pt x="427" y="555"/>
                    <a:pt x="427" y="555"/>
                  </a:cubicBezTo>
                  <a:cubicBezTo>
                    <a:pt x="441" y="270"/>
                    <a:pt x="426" y="134"/>
                    <a:pt x="426" y="134"/>
                  </a:cubicBez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B2B2B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3" name="Freeform 32"/>
            <p:cNvSpPr>
              <a:spLocks/>
            </p:cNvSpPr>
            <p:nvPr/>
          </p:nvSpPr>
          <p:spPr bwMode="auto">
            <a:xfrm>
              <a:off x="708" y="542"/>
              <a:ext cx="2735" cy="174"/>
            </a:xfrm>
            <a:custGeom>
              <a:avLst/>
              <a:gdLst>
                <a:gd name="T0" fmla="*/ 3135 w 2386"/>
                <a:gd name="T1" fmla="*/ 207 h 142"/>
                <a:gd name="T2" fmla="*/ 2698 w 2386"/>
                <a:gd name="T3" fmla="*/ 61 h 142"/>
                <a:gd name="T4" fmla="*/ 0 w 2386"/>
                <a:gd name="T5" fmla="*/ 0 h 142"/>
                <a:gd name="T6" fmla="*/ 566 w 2386"/>
                <a:gd name="T7" fmla="*/ 213 h 142"/>
                <a:gd name="T8" fmla="*/ 575 w 2386"/>
                <a:gd name="T9" fmla="*/ 202 h 142"/>
                <a:gd name="T10" fmla="*/ 3135 w 2386"/>
                <a:gd name="T11" fmla="*/ 207 h 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86"/>
                <a:gd name="T19" fmla="*/ 0 h 142"/>
                <a:gd name="T20" fmla="*/ 2386 w 2386"/>
                <a:gd name="T21" fmla="*/ 142 h 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86" h="142">
                  <a:moveTo>
                    <a:pt x="2386" y="138"/>
                  </a:moveTo>
                  <a:lnTo>
                    <a:pt x="2054" y="41"/>
                  </a:lnTo>
                  <a:lnTo>
                    <a:pt x="0" y="0"/>
                  </a:lnTo>
                  <a:lnTo>
                    <a:pt x="431" y="142"/>
                  </a:lnTo>
                  <a:lnTo>
                    <a:pt x="438" y="135"/>
                  </a:lnTo>
                  <a:lnTo>
                    <a:pt x="2386" y="138"/>
                  </a:lnTo>
                  <a:close/>
                </a:path>
              </a:pathLst>
            </a:custGeom>
            <a:gradFill rotWithShape="1">
              <a:gsLst>
                <a:gs pos="0">
                  <a:srgbClr val="727172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4" name="Freeform 33"/>
            <p:cNvSpPr>
              <a:spLocks/>
            </p:cNvSpPr>
            <p:nvPr/>
          </p:nvSpPr>
          <p:spPr bwMode="auto">
            <a:xfrm>
              <a:off x="1202" y="708"/>
              <a:ext cx="2327" cy="553"/>
            </a:xfrm>
            <a:custGeom>
              <a:avLst/>
              <a:gdLst>
                <a:gd name="T0" fmla="*/ 2710 w 1924"/>
                <a:gd name="T1" fmla="*/ 5 h 427"/>
                <a:gd name="T2" fmla="*/ 10 w 1924"/>
                <a:gd name="T3" fmla="*/ 0 h 427"/>
                <a:gd name="T4" fmla="*/ 0 w 1924"/>
                <a:gd name="T5" fmla="*/ 10 h 427"/>
                <a:gd name="T6" fmla="*/ 2 w 1924"/>
                <a:gd name="T7" fmla="*/ 716 h 427"/>
                <a:gd name="T8" fmla="*/ 2731 w 1924"/>
                <a:gd name="T9" fmla="*/ 635 h 427"/>
                <a:gd name="T10" fmla="*/ 2731 w 1924"/>
                <a:gd name="T11" fmla="*/ 12 h 427"/>
                <a:gd name="T12" fmla="*/ 2710 w 1924"/>
                <a:gd name="T13" fmla="*/ 5 h 4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24"/>
                <a:gd name="T22" fmla="*/ 0 h 427"/>
                <a:gd name="T23" fmla="*/ 1924 w 1924"/>
                <a:gd name="T24" fmla="*/ 427 h 4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24" h="427">
                  <a:moveTo>
                    <a:pt x="1853" y="3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6" y="142"/>
                    <a:pt x="2" y="427"/>
                  </a:cubicBezTo>
                  <a:cubicBezTo>
                    <a:pt x="1867" y="378"/>
                    <a:pt x="1867" y="378"/>
                    <a:pt x="1867" y="378"/>
                  </a:cubicBezTo>
                  <a:cubicBezTo>
                    <a:pt x="1867" y="378"/>
                    <a:pt x="1924" y="194"/>
                    <a:pt x="1867" y="7"/>
                  </a:cubicBezTo>
                  <a:lnTo>
                    <a:pt x="1853" y="3"/>
                  </a:lnTo>
                  <a:close/>
                </a:path>
              </a:pathLst>
            </a:custGeom>
            <a:gradFill rotWithShape="1">
              <a:gsLst>
                <a:gs pos="0">
                  <a:srgbClr val="969696"/>
                </a:gs>
                <a:gs pos="100000">
                  <a:srgbClr val="4D4D4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sp>
        <p:nvSpPr>
          <p:cNvPr id="115" name="WordArt 35"/>
          <p:cNvSpPr>
            <a:spLocks noChangeArrowheads="1" noChangeShapeType="1" noTextEdit="1"/>
          </p:cNvSpPr>
          <p:nvPr/>
        </p:nvSpPr>
        <p:spPr bwMode="auto">
          <a:xfrm rot="21269671">
            <a:off x="2096715" y="3861147"/>
            <a:ext cx="2101850" cy="1889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FFFFFF"/>
                </a:solidFill>
                <a:latin typeface="黑体"/>
                <a:ea typeface="黑体"/>
              </a:rPr>
              <a:t>双击此处添加文字内容</a:t>
            </a:r>
          </a:p>
        </p:txBody>
      </p:sp>
      <p:sp>
        <p:nvSpPr>
          <p:cNvPr id="116" name="WordArt 36"/>
          <p:cNvSpPr>
            <a:spLocks noChangeArrowheads="1" noChangeShapeType="1" noTextEdit="1"/>
          </p:cNvSpPr>
          <p:nvPr/>
        </p:nvSpPr>
        <p:spPr bwMode="auto">
          <a:xfrm>
            <a:off x="2111002" y="2708622"/>
            <a:ext cx="2101850" cy="1889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FFFFFF"/>
                </a:solidFill>
                <a:latin typeface="黑体"/>
                <a:ea typeface="黑体"/>
              </a:rPr>
              <a:t>双击此处添加文字内容</a:t>
            </a:r>
          </a:p>
        </p:txBody>
      </p:sp>
      <p:sp>
        <p:nvSpPr>
          <p:cNvPr id="117" name="WordArt 37"/>
          <p:cNvSpPr>
            <a:spLocks noChangeArrowheads="1" noChangeShapeType="1" noTextEdit="1"/>
          </p:cNvSpPr>
          <p:nvPr/>
        </p:nvSpPr>
        <p:spPr bwMode="auto">
          <a:xfrm rot="21142058">
            <a:off x="2312615" y="4967635"/>
            <a:ext cx="2101850" cy="1889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000000"/>
                </a:solidFill>
                <a:latin typeface="黑体"/>
                <a:ea typeface="黑体"/>
              </a:rPr>
              <a:t>双击此处添加文字内容</a:t>
            </a:r>
          </a:p>
        </p:txBody>
      </p:sp>
      <p:sp>
        <p:nvSpPr>
          <p:cNvPr id="118" name="WordArt 38"/>
          <p:cNvSpPr>
            <a:spLocks noChangeArrowheads="1" noChangeShapeType="1" noTextEdit="1"/>
          </p:cNvSpPr>
          <p:nvPr/>
        </p:nvSpPr>
        <p:spPr bwMode="auto">
          <a:xfrm>
            <a:off x="2111002" y="3284885"/>
            <a:ext cx="2101850" cy="1889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000000"/>
                </a:solidFill>
                <a:latin typeface="黑体"/>
                <a:ea typeface="黑体"/>
              </a:rPr>
              <a:t>双击此处添加文字内容</a:t>
            </a:r>
          </a:p>
        </p:txBody>
      </p:sp>
      <p:sp>
        <p:nvSpPr>
          <p:cNvPr id="119" name="AutoShape 39"/>
          <p:cNvSpPr>
            <a:spLocks noChangeArrowheads="1"/>
          </p:cNvSpPr>
          <p:nvPr/>
        </p:nvSpPr>
        <p:spPr bwMode="auto">
          <a:xfrm>
            <a:off x="5711452" y="2203797"/>
            <a:ext cx="2736850" cy="3168650"/>
          </a:xfrm>
          <a:prstGeom prst="roundRect">
            <a:avLst>
              <a:gd name="adj" fmla="val 1394"/>
            </a:avLst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5400000" scaled="1"/>
          </a:gradFill>
          <a:ln w="9525" algn="ctr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58585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单击此处添加文字</a:t>
            </a:r>
          </a:p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  <a:endParaRPr kumimoji="0" lang="zh-CN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微软雅黑" pitchFamily="34" charset="-122"/>
            </a:endParaRPr>
          </a:p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AutoShape 40"/>
          <p:cNvSpPr>
            <a:spLocks noChangeArrowheads="1"/>
          </p:cNvSpPr>
          <p:nvPr/>
        </p:nvSpPr>
        <p:spPr bwMode="auto">
          <a:xfrm>
            <a:off x="5628902" y="1852960"/>
            <a:ext cx="2903538" cy="496887"/>
          </a:xfrm>
          <a:prstGeom prst="roundRect">
            <a:avLst>
              <a:gd name="adj" fmla="val 5630"/>
            </a:avLst>
          </a:prstGeom>
          <a:gradFill rotWithShape="1">
            <a:gsLst>
              <a:gs pos="0">
                <a:srgbClr val="3399FF"/>
              </a:gs>
              <a:gs pos="100000">
                <a:srgbClr val="0875F8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2000"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6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fontAlgn="ctr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ctr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" pitchFamily="2" charset="2"/>
              <a:buChar char="l"/>
              <a:defRPr sz="1200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单击此处添加文字</a:t>
            </a:r>
          </a:p>
        </p:txBody>
      </p:sp>
      <p:sp>
        <p:nvSpPr>
          <p:cNvPr id="121" name="WordArt 38"/>
          <p:cNvSpPr>
            <a:spLocks noChangeArrowheads="1" noChangeShapeType="1" noTextEdit="1"/>
          </p:cNvSpPr>
          <p:nvPr/>
        </p:nvSpPr>
        <p:spPr bwMode="auto">
          <a:xfrm>
            <a:off x="671140" y="1268760"/>
            <a:ext cx="3686175" cy="377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smtClean="0">
                <a:solidFill>
                  <a:srgbClr val="3399FF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20864</TotalTime>
  <Words>208</Words>
  <Application>Microsoft Office PowerPoint</Application>
  <PresentationFormat>全屏显示(4:3)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1039</cp:revision>
  <dcterms:created xsi:type="dcterms:W3CDTF">2009-02-11T05:37:22Z</dcterms:created>
  <dcterms:modified xsi:type="dcterms:W3CDTF">2013-10-14T14:48:54Z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