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2"/>
          <p:cNvSpPr>
            <a:spLocks noChangeArrowheads="1"/>
          </p:cNvSpPr>
          <p:nvPr/>
        </p:nvSpPr>
        <p:spPr bwMode="auto">
          <a:xfrm>
            <a:off x="539750" y="3071837"/>
            <a:ext cx="2551113" cy="2332038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4706"/>
                  <a:invGamma/>
                </a:srgbClr>
              </a:gs>
            </a:gsLst>
            <a:lin ang="5400000" scaled="1"/>
          </a:gradFill>
          <a:ln w="63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lvl1pPr marL="92075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  <a:defRPr/>
            </a:pPr>
            <a:endParaRPr lang="zh-CN" altLang="zh-CN" sz="2000" b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微软雅黑" pitchFamily="34" charset="-122"/>
            </a:endParaRPr>
          </a:p>
        </p:txBody>
      </p:sp>
      <p:pic>
        <p:nvPicPr>
          <p:cNvPr id="54" name="Picture 3" descr="投影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61200" r="8347" b="7201"/>
          <a:stretch>
            <a:fillRect/>
          </a:stretch>
        </p:blipFill>
        <p:spPr bwMode="auto">
          <a:xfrm>
            <a:off x="3276600" y="5418162"/>
            <a:ext cx="2551113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AutoShape 4"/>
          <p:cNvSpPr>
            <a:spLocks noChangeArrowheads="1"/>
          </p:cNvSpPr>
          <p:nvPr/>
        </p:nvSpPr>
        <p:spPr bwMode="auto">
          <a:xfrm>
            <a:off x="3276600" y="3071837"/>
            <a:ext cx="2551113" cy="2332038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4706"/>
                  <a:invGamma/>
                </a:srgbClr>
              </a:gs>
            </a:gsLst>
            <a:lin ang="5400000" scaled="1"/>
          </a:gradFill>
          <a:ln w="63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  <a:defRPr/>
            </a:pPr>
            <a:endParaRPr lang="zh-CN" altLang="zh-CN" sz="2000" b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微软雅黑" pitchFamily="34" charset="-122"/>
            </a:endParaRPr>
          </a:p>
        </p:txBody>
      </p:sp>
      <p:pic>
        <p:nvPicPr>
          <p:cNvPr id="56" name="Picture 5" descr="投影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61200" r="8347" b="7201"/>
          <a:stretch>
            <a:fillRect/>
          </a:stretch>
        </p:blipFill>
        <p:spPr bwMode="auto">
          <a:xfrm>
            <a:off x="6011863" y="5418162"/>
            <a:ext cx="2592387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AutoShape 6"/>
          <p:cNvSpPr>
            <a:spLocks noChangeArrowheads="1"/>
          </p:cNvSpPr>
          <p:nvPr/>
        </p:nvSpPr>
        <p:spPr bwMode="auto">
          <a:xfrm>
            <a:off x="6011863" y="3071837"/>
            <a:ext cx="2592387" cy="2332038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4706"/>
                  <a:invGamma/>
                </a:srgbClr>
              </a:gs>
            </a:gsLst>
            <a:lin ang="5400000" scaled="1"/>
          </a:gradFill>
          <a:ln w="63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lvl1pPr marL="92075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  <a:defRPr/>
            </a:pPr>
            <a:endParaRPr lang="zh-CN" altLang="zh-CN" sz="2000" b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微软雅黑" pitchFamily="34" charset="-122"/>
            </a:endParaRPr>
          </a:p>
        </p:txBody>
      </p:sp>
      <p:pic>
        <p:nvPicPr>
          <p:cNvPr id="58" name="Picture 7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r="2945" b="74030"/>
          <a:stretch>
            <a:fillRect/>
          </a:stretch>
        </p:blipFill>
        <p:spPr bwMode="auto">
          <a:xfrm>
            <a:off x="4635500" y="3286150"/>
            <a:ext cx="982663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8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r="15500" b="73854"/>
          <a:stretch>
            <a:fillRect/>
          </a:stretch>
        </p:blipFill>
        <p:spPr bwMode="auto">
          <a:xfrm>
            <a:off x="7421563" y="3279800"/>
            <a:ext cx="98583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612775" y="4437087"/>
            <a:ext cx="24098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61" name="Rectangle 10"/>
          <p:cNvSpPr>
            <a:spLocks noChangeArrowheads="1"/>
          </p:cNvSpPr>
          <p:nvPr/>
        </p:nvSpPr>
        <p:spPr bwMode="auto">
          <a:xfrm>
            <a:off x="3321050" y="3629050"/>
            <a:ext cx="1250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</a:p>
        </p:txBody>
      </p:sp>
      <p:sp>
        <p:nvSpPr>
          <p:cNvPr id="62" name="Rectangle 11"/>
          <p:cNvSpPr>
            <a:spLocks noChangeArrowheads="1"/>
          </p:cNvSpPr>
          <p:nvPr/>
        </p:nvSpPr>
        <p:spPr bwMode="auto">
          <a:xfrm>
            <a:off x="3322638" y="4437087"/>
            <a:ext cx="24098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6086475" y="3629050"/>
            <a:ext cx="1250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6088063" y="4437087"/>
            <a:ext cx="24098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pic>
        <p:nvPicPr>
          <p:cNvPr id="65" name="Picture 14" descr="图片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" r="7730" b="73112"/>
          <a:stretch>
            <a:fillRect/>
          </a:stretch>
        </p:blipFill>
        <p:spPr bwMode="auto">
          <a:xfrm>
            <a:off x="1908175" y="3270275"/>
            <a:ext cx="100806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611188" y="3629050"/>
            <a:ext cx="1250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1908175" y="3238525"/>
            <a:ext cx="1004888" cy="1004887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8" name="Rectangle 17"/>
          <p:cNvSpPr>
            <a:spLocks noChangeArrowheads="1"/>
          </p:cNvSpPr>
          <p:nvPr/>
        </p:nvSpPr>
        <p:spPr bwMode="auto">
          <a:xfrm>
            <a:off x="4633913" y="3236937"/>
            <a:ext cx="987425" cy="987425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9" name="Rectangle 18"/>
          <p:cNvSpPr>
            <a:spLocks noChangeArrowheads="1"/>
          </p:cNvSpPr>
          <p:nvPr/>
        </p:nvSpPr>
        <p:spPr bwMode="auto">
          <a:xfrm>
            <a:off x="7427913" y="3236937"/>
            <a:ext cx="987425" cy="987425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70" name="Group 19"/>
          <p:cNvGrpSpPr>
            <a:grpSpLocks/>
          </p:cNvGrpSpPr>
          <p:nvPr/>
        </p:nvGrpSpPr>
        <p:grpSpPr bwMode="auto">
          <a:xfrm>
            <a:off x="1785938" y="2463825"/>
            <a:ext cx="5545137" cy="608012"/>
            <a:chOff x="666" y="1599"/>
            <a:chExt cx="3398" cy="383"/>
          </a:xfrm>
        </p:grpSpPr>
        <p:cxnSp>
          <p:nvCxnSpPr>
            <p:cNvPr id="71" name="AutoShape 20"/>
            <p:cNvCxnSpPr>
              <a:cxnSpLocks noChangeShapeType="1"/>
            </p:cNvCxnSpPr>
            <p:nvPr/>
          </p:nvCxnSpPr>
          <p:spPr bwMode="auto">
            <a:xfrm rot="5400000">
              <a:off x="688" y="1577"/>
              <a:ext cx="383" cy="427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rgbClr val="808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" name="AutoShape 21"/>
            <p:cNvCxnSpPr>
              <a:cxnSpLocks noChangeShapeType="1"/>
            </p:cNvCxnSpPr>
            <p:nvPr/>
          </p:nvCxnSpPr>
          <p:spPr bwMode="auto">
            <a:xfrm rot="16200000" flipH="1">
              <a:off x="1535" y="1157"/>
              <a:ext cx="383" cy="1267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rgbClr val="808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3" name="AutoShape 22"/>
            <p:cNvCxnSpPr>
              <a:cxnSpLocks noChangeShapeType="1"/>
            </p:cNvCxnSpPr>
            <p:nvPr/>
          </p:nvCxnSpPr>
          <p:spPr bwMode="auto">
            <a:xfrm rot="16200000" flipH="1">
              <a:off x="2387" y="305"/>
              <a:ext cx="383" cy="2971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rgbClr val="80808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4" name="AutoShape 23"/>
          <p:cNvSpPr>
            <a:spLocks noChangeArrowheads="1"/>
          </p:cNvSpPr>
          <p:nvPr/>
        </p:nvSpPr>
        <p:spPr bwMode="auto">
          <a:xfrm>
            <a:off x="2411413" y="1701825"/>
            <a:ext cx="5976937" cy="692150"/>
          </a:xfrm>
          <a:prstGeom prst="roundRect">
            <a:avLst>
              <a:gd name="adj" fmla="val 1025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5" name="AutoShape 24"/>
          <p:cNvSpPr>
            <a:spLocks noChangeArrowheads="1"/>
          </p:cNvSpPr>
          <p:nvPr/>
        </p:nvSpPr>
        <p:spPr bwMode="auto">
          <a:xfrm>
            <a:off x="755650" y="1628800"/>
            <a:ext cx="1930400" cy="836612"/>
          </a:xfrm>
          <a:prstGeom prst="roundRect">
            <a:avLst>
              <a:gd name="adj" fmla="val 12144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添加文字</a:t>
            </a:r>
            <a:endParaRPr kumimoji="0" lang="zh-CN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6" name="Rectangle 26"/>
          <p:cNvSpPr>
            <a:spLocks noChangeArrowheads="1"/>
          </p:cNvSpPr>
          <p:nvPr/>
        </p:nvSpPr>
        <p:spPr bwMode="auto">
          <a:xfrm>
            <a:off x="2700338" y="1773262"/>
            <a:ext cx="561657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pic>
        <p:nvPicPr>
          <p:cNvPr id="77" name="Picture 27" descr="投影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61200" r="8347" b="7201"/>
          <a:stretch>
            <a:fillRect/>
          </a:stretch>
        </p:blipFill>
        <p:spPr bwMode="auto">
          <a:xfrm>
            <a:off x="539750" y="5418162"/>
            <a:ext cx="2551113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22131</TotalTime>
  <Words>228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1172</cp:revision>
  <dcterms:created xsi:type="dcterms:W3CDTF">2009-02-11T05:37:22Z</dcterms:created>
  <dcterms:modified xsi:type="dcterms:W3CDTF">2013-10-14T14:45:33Z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