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29"/>
          <p:cNvGrpSpPr>
            <a:grpSpLocks/>
          </p:cNvGrpSpPr>
          <p:nvPr/>
        </p:nvGrpSpPr>
        <p:grpSpPr bwMode="auto">
          <a:xfrm>
            <a:off x="692224" y="1544414"/>
            <a:ext cx="7696200" cy="4260850"/>
            <a:chOff x="340" y="932"/>
            <a:chExt cx="5040" cy="2906"/>
          </a:xfrm>
        </p:grpSpPr>
        <p:sp>
          <p:nvSpPr>
            <p:cNvPr id="149" name="Line 2"/>
            <p:cNvSpPr>
              <a:spLocks noChangeShapeType="1"/>
            </p:cNvSpPr>
            <p:nvPr/>
          </p:nvSpPr>
          <p:spPr bwMode="auto">
            <a:xfrm>
              <a:off x="2881" y="2432"/>
              <a:ext cx="0" cy="754"/>
            </a:xfrm>
            <a:prstGeom prst="line">
              <a:avLst/>
            </a:prstGeom>
            <a:noFill/>
            <a:ln w="19050" cap="rnd">
              <a:solidFill>
                <a:srgbClr val="B2B2B2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50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338" y="970"/>
              <a:ext cx="1088" cy="1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151" name="AutoShape 5"/>
            <p:cNvSpPr>
              <a:spLocks noChangeArrowheads="1"/>
            </p:cNvSpPr>
            <p:nvPr/>
          </p:nvSpPr>
          <p:spPr bwMode="auto">
            <a:xfrm rot="10800000">
              <a:off x="2185" y="3228"/>
              <a:ext cx="1394" cy="610"/>
            </a:xfrm>
            <a:prstGeom prst="roundRect">
              <a:avLst>
                <a:gd name="adj" fmla="val 6171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单击此处添加段落文字内容</a:t>
              </a:r>
            </a:p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单击此处添加段落文字内容</a:t>
              </a:r>
            </a:p>
          </p:txBody>
        </p:sp>
        <p:grpSp>
          <p:nvGrpSpPr>
            <p:cNvPr id="152" name="Group 28"/>
            <p:cNvGrpSpPr>
              <a:grpSpLocks/>
            </p:cNvGrpSpPr>
            <p:nvPr/>
          </p:nvGrpSpPr>
          <p:grpSpPr bwMode="auto">
            <a:xfrm>
              <a:off x="412" y="2911"/>
              <a:ext cx="4890" cy="610"/>
              <a:chOff x="412" y="2911"/>
              <a:chExt cx="4890" cy="610"/>
            </a:xfrm>
          </p:grpSpPr>
          <p:sp>
            <p:nvSpPr>
              <p:cNvPr id="292" name="AutoShape 4"/>
              <p:cNvSpPr>
                <a:spLocks noChangeArrowheads="1"/>
              </p:cNvSpPr>
              <p:nvPr/>
            </p:nvSpPr>
            <p:spPr bwMode="auto">
              <a:xfrm rot="10800000">
                <a:off x="412" y="2911"/>
                <a:ext cx="1394" cy="610"/>
              </a:xfrm>
              <a:prstGeom prst="roundRect">
                <a:avLst>
                  <a:gd name="adj" fmla="val 6171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rot="10800000"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单击此处添加段落文字内容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单击此处添加段落文字内容</a:t>
                </a:r>
              </a:p>
            </p:txBody>
          </p:sp>
          <p:sp>
            <p:nvSpPr>
              <p:cNvPr id="293" name="AutoShape 6"/>
              <p:cNvSpPr>
                <a:spLocks noChangeArrowheads="1"/>
              </p:cNvSpPr>
              <p:nvPr/>
            </p:nvSpPr>
            <p:spPr bwMode="auto">
              <a:xfrm rot="10800000">
                <a:off x="3908" y="2911"/>
                <a:ext cx="1394" cy="610"/>
              </a:xfrm>
              <a:prstGeom prst="roundRect">
                <a:avLst>
                  <a:gd name="adj" fmla="val 6171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rot="10800000"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单击此处添加段落文字内容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单击此处添加段落文字内容</a:t>
                </a:r>
              </a:p>
            </p:txBody>
          </p:sp>
        </p:grpSp>
        <p:sp>
          <p:nvSpPr>
            <p:cNvPr id="153" name="Rectangle 7"/>
            <p:cNvSpPr>
              <a:spLocks noChangeArrowheads="1"/>
            </p:cNvSpPr>
            <p:nvPr/>
          </p:nvSpPr>
          <p:spPr bwMode="auto">
            <a:xfrm>
              <a:off x="1828" y="1071"/>
              <a:ext cx="2107" cy="250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85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54" name="AutoShape 8"/>
            <p:cNvSpPr>
              <a:spLocks noChangeArrowheads="1"/>
            </p:cNvSpPr>
            <p:nvPr/>
          </p:nvSpPr>
          <p:spPr bwMode="auto">
            <a:xfrm>
              <a:off x="1806" y="932"/>
              <a:ext cx="2151" cy="320"/>
            </a:xfrm>
            <a:prstGeom prst="roundRect">
              <a:avLst>
                <a:gd name="adj" fmla="val 24375"/>
              </a:avLst>
            </a:prstGeom>
            <a:gradFill rotWithShape="1">
              <a:gsLst>
                <a:gs pos="0">
                  <a:srgbClr val="3399FF"/>
                </a:gs>
                <a:gs pos="100000">
                  <a:srgbClr val="0E58C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单击添加标题文字</a:t>
              </a:r>
            </a:p>
          </p:txBody>
        </p:sp>
        <p:sp>
          <p:nvSpPr>
            <p:cNvPr id="155" name="Rectangle 9"/>
            <p:cNvSpPr>
              <a:spLocks noChangeArrowheads="1"/>
            </p:cNvSpPr>
            <p:nvPr/>
          </p:nvSpPr>
          <p:spPr bwMode="auto">
            <a:xfrm>
              <a:off x="2129" y="2251"/>
              <a:ext cx="1504" cy="222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85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56" name="AutoShape 10"/>
            <p:cNvSpPr>
              <a:spLocks noChangeArrowheads="1"/>
            </p:cNvSpPr>
            <p:nvPr/>
          </p:nvSpPr>
          <p:spPr bwMode="auto">
            <a:xfrm>
              <a:off x="2113" y="2112"/>
              <a:ext cx="1536" cy="284"/>
            </a:xfrm>
            <a:prstGeom prst="roundRect">
              <a:avLst>
                <a:gd name="adj" fmla="val 2253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33333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单击添加标题文字</a:t>
              </a:r>
            </a:p>
          </p:txBody>
        </p:sp>
        <p:grpSp>
          <p:nvGrpSpPr>
            <p:cNvPr id="157" name="Group 25"/>
            <p:cNvGrpSpPr>
              <a:grpSpLocks/>
            </p:cNvGrpSpPr>
            <p:nvPr/>
          </p:nvGrpSpPr>
          <p:grpSpPr bwMode="auto">
            <a:xfrm>
              <a:off x="340" y="1872"/>
              <a:ext cx="5040" cy="374"/>
              <a:chOff x="288" y="1872"/>
              <a:chExt cx="5040" cy="374"/>
            </a:xfrm>
          </p:grpSpPr>
          <p:sp>
            <p:nvSpPr>
              <p:cNvPr id="288" name="Rectangle 11"/>
              <p:cNvSpPr>
                <a:spLocks noChangeArrowheads="1"/>
              </p:cNvSpPr>
              <p:nvPr/>
            </p:nvSpPr>
            <p:spPr bwMode="auto">
              <a:xfrm>
                <a:off x="305" y="2024"/>
                <a:ext cx="1504" cy="222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85001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89" name="AutoShape 12"/>
              <p:cNvSpPr>
                <a:spLocks noChangeArrowheads="1"/>
              </p:cNvSpPr>
              <p:nvPr/>
            </p:nvSpPr>
            <p:spPr bwMode="auto">
              <a:xfrm>
                <a:off x="288" y="1872"/>
                <a:ext cx="1536" cy="284"/>
              </a:xfrm>
              <a:prstGeom prst="roundRect">
                <a:avLst>
                  <a:gd name="adj" fmla="val 22537"/>
                </a:avLst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333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单击添加标题文字</a:t>
                </a:r>
              </a:p>
            </p:txBody>
          </p:sp>
          <p:sp>
            <p:nvSpPr>
              <p:cNvPr id="290" name="Rectangle 13"/>
              <p:cNvSpPr>
                <a:spLocks noChangeArrowheads="1"/>
              </p:cNvSpPr>
              <p:nvPr/>
            </p:nvSpPr>
            <p:spPr bwMode="auto">
              <a:xfrm>
                <a:off x="3809" y="2024"/>
                <a:ext cx="1504" cy="222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85001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91" name="AutoShape 14"/>
              <p:cNvSpPr>
                <a:spLocks noChangeArrowheads="1"/>
              </p:cNvSpPr>
              <p:nvPr/>
            </p:nvSpPr>
            <p:spPr bwMode="auto">
              <a:xfrm>
                <a:off x="3792" y="1872"/>
                <a:ext cx="1536" cy="284"/>
              </a:xfrm>
              <a:prstGeom prst="roundRect">
                <a:avLst>
                  <a:gd name="adj" fmla="val 23944"/>
                </a:avLst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333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单击添加标题文字</a:t>
                </a:r>
              </a:p>
            </p:txBody>
          </p:sp>
        </p:grpSp>
        <p:grpSp>
          <p:nvGrpSpPr>
            <p:cNvPr id="158" name="Group 27"/>
            <p:cNvGrpSpPr>
              <a:grpSpLocks/>
            </p:cNvGrpSpPr>
            <p:nvPr/>
          </p:nvGrpSpPr>
          <p:grpSpPr bwMode="auto">
            <a:xfrm>
              <a:off x="1134" y="2659"/>
              <a:ext cx="3492" cy="227"/>
              <a:chOff x="1066" y="2659"/>
              <a:chExt cx="3492" cy="227"/>
            </a:xfrm>
          </p:grpSpPr>
          <p:sp>
            <p:nvSpPr>
              <p:cNvPr id="285" name="Line 15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rgbClr val="B2B2B2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86" name="Line 16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rgbClr val="B2B2B2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87" name="Line 17"/>
              <p:cNvSpPr>
                <a:spLocks noChangeShapeType="1"/>
              </p:cNvSpPr>
              <p:nvPr/>
            </p:nvSpPr>
            <p:spPr bwMode="auto">
              <a:xfrm>
                <a:off x="4558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rgbClr val="B2B2B2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sp>
          <p:nvSpPr>
            <p:cNvPr id="159" name="Line 18"/>
            <p:cNvSpPr>
              <a:spLocks noChangeShapeType="1"/>
            </p:cNvSpPr>
            <p:nvPr/>
          </p:nvSpPr>
          <p:spPr bwMode="auto">
            <a:xfrm>
              <a:off x="2881" y="1292"/>
              <a:ext cx="0" cy="784"/>
            </a:xfrm>
            <a:prstGeom prst="line">
              <a:avLst/>
            </a:prstGeom>
            <a:noFill/>
            <a:ln w="19050" cap="rnd">
              <a:solidFill>
                <a:srgbClr val="B2B2B2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160" name="Group 26"/>
            <p:cNvGrpSpPr>
              <a:grpSpLocks/>
            </p:cNvGrpSpPr>
            <p:nvPr/>
          </p:nvGrpSpPr>
          <p:grpSpPr bwMode="auto">
            <a:xfrm>
              <a:off x="1134" y="1519"/>
              <a:ext cx="3492" cy="323"/>
              <a:chOff x="1156" y="1519"/>
              <a:chExt cx="3492" cy="323"/>
            </a:xfrm>
          </p:grpSpPr>
          <p:sp>
            <p:nvSpPr>
              <p:cNvPr id="161" name="Line 19"/>
              <p:cNvSpPr>
                <a:spLocks noChangeShapeType="1"/>
              </p:cNvSpPr>
              <p:nvPr/>
            </p:nvSpPr>
            <p:spPr bwMode="auto">
              <a:xfrm>
                <a:off x="1156" y="151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rgbClr val="B2B2B2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grpSp>
            <p:nvGrpSpPr>
              <p:cNvPr id="162" name="Group 20"/>
              <p:cNvGrpSpPr>
                <a:grpSpLocks/>
              </p:cNvGrpSpPr>
              <p:nvPr/>
            </p:nvGrpSpPr>
            <p:grpSpPr bwMode="auto">
              <a:xfrm>
                <a:off x="1156" y="1519"/>
                <a:ext cx="3492" cy="323"/>
                <a:chOff x="1066" y="1519"/>
                <a:chExt cx="3492" cy="227"/>
              </a:xfrm>
            </p:grpSpPr>
            <p:sp>
              <p:nvSpPr>
                <p:cNvPr id="163" name="Line 21"/>
                <p:cNvSpPr>
                  <a:spLocks noChangeShapeType="1"/>
                </p:cNvSpPr>
                <p:nvPr/>
              </p:nvSpPr>
              <p:spPr bwMode="auto">
                <a:xfrm>
                  <a:off x="1066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rgbClr val="B2B2B2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endParaRPr>
                </a:p>
              </p:txBody>
            </p:sp>
            <p:sp>
              <p:nvSpPr>
                <p:cNvPr id="284" name="Line 22"/>
                <p:cNvSpPr>
                  <a:spLocks noChangeShapeType="1"/>
                </p:cNvSpPr>
                <p:nvPr/>
              </p:nvSpPr>
              <p:spPr bwMode="auto">
                <a:xfrm>
                  <a:off x="4558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rgbClr val="B2B2B2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22131</TotalTime>
  <Words>211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1171</cp:revision>
  <dcterms:created xsi:type="dcterms:W3CDTF">2009-02-11T05:37:22Z</dcterms:created>
  <dcterms:modified xsi:type="dcterms:W3CDTF">2013-10-14T09:25:20Z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