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roup 2"/>
          <p:cNvGrpSpPr>
            <a:grpSpLocks/>
          </p:cNvGrpSpPr>
          <p:nvPr/>
        </p:nvGrpSpPr>
        <p:grpSpPr bwMode="auto">
          <a:xfrm>
            <a:off x="900757" y="1827882"/>
            <a:ext cx="3560763" cy="3689350"/>
            <a:chOff x="1400" y="679"/>
            <a:chExt cx="2960" cy="2960"/>
          </a:xfrm>
        </p:grpSpPr>
        <p:sp>
          <p:nvSpPr>
            <p:cNvPr id="165" name="Freeform 3"/>
            <p:cNvSpPr>
              <a:spLocks/>
            </p:cNvSpPr>
            <p:nvPr/>
          </p:nvSpPr>
          <p:spPr bwMode="auto">
            <a:xfrm>
              <a:off x="1400" y="679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solidFill>
              <a:srgbClr val="0E58C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66" name="Freeform 4"/>
            <p:cNvSpPr>
              <a:spLocks/>
            </p:cNvSpPr>
            <p:nvPr/>
          </p:nvSpPr>
          <p:spPr bwMode="auto">
            <a:xfrm>
              <a:off x="1400" y="1419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solidFill>
              <a:srgbClr val="0E58C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67" name="Freeform 5"/>
            <p:cNvSpPr>
              <a:spLocks/>
            </p:cNvSpPr>
            <p:nvPr/>
          </p:nvSpPr>
          <p:spPr bwMode="auto">
            <a:xfrm>
              <a:off x="2880" y="1419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rgbClr val="0E58C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68" name="Group 6"/>
          <p:cNvGrpSpPr>
            <a:grpSpLocks/>
          </p:cNvGrpSpPr>
          <p:nvPr/>
        </p:nvGrpSpPr>
        <p:grpSpPr bwMode="auto">
          <a:xfrm>
            <a:off x="1045220" y="1951707"/>
            <a:ext cx="3313112" cy="3421062"/>
            <a:chOff x="883" y="1298"/>
            <a:chExt cx="2087" cy="2155"/>
          </a:xfrm>
        </p:grpSpPr>
        <p:grpSp>
          <p:nvGrpSpPr>
            <p:cNvPr id="169" name="Group 7"/>
            <p:cNvGrpSpPr>
              <a:grpSpLocks/>
            </p:cNvGrpSpPr>
            <p:nvPr/>
          </p:nvGrpSpPr>
          <p:grpSpPr bwMode="auto">
            <a:xfrm>
              <a:off x="1609" y="2069"/>
              <a:ext cx="635" cy="658"/>
              <a:chOff x="1400" y="679"/>
              <a:chExt cx="2960" cy="2960"/>
            </a:xfrm>
          </p:grpSpPr>
          <p:sp>
            <p:nvSpPr>
              <p:cNvPr id="274" name="Freeform 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75" name="Freeform 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76" name="Freeform 1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0" name="Group 11"/>
            <p:cNvGrpSpPr>
              <a:grpSpLocks/>
            </p:cNvGrpSpPr>
            <p:nvPr/>
          </p:nvGrpSpPr>
          <p:grpSpPr bwMode="auto">
            <a:xfrm>
              <a:off x="1609" y="1684"/>
              <a:ext cx="635" cy="658"/>
              <a:chOff x="1400" y="679"/>
              <a:chExt cx="2960" cy="2960"/>
            </a:xfrm>
          </p:grpSpPr>
          <p:sp>
            <p:nvSpPr>
              <p:cNvPr id="271" name="Freeform 1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72" name="Freeform 1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73" name="Freeform 1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1" name="Group 15"/>
            <p:cNvGrpSpPr>
              <a:grpSpLocks/>
            </p:cNvGrpSpPr>
            <p:nvPr/>
          </p:nvGrpSpPr>
          <p:grpSpPr bwMode="auto">
            <a:xfrm>
              <a:off x="1609" y="1298"/>
              <a:ext cx="635" cy="658"/>
              <a:chOff x="1400" y="679"/>
              <a:chExt cx="2960" cy="2960"/>
            </a:xfrm>
          </p:grpSpPr>
          <p:sp>
            <p:nvSpPr>
              <p:cNvPr id="268" name="Freeform 1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9" name="Freeform 1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70" name="Freeform 1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2" name="Group 19"/>
            <p:cNvGrpSpPr>
              <a:grpSpLocks/>
            </p:cNvGrpSpPr>
            <p:nvPr/>
          </p:nvGrpSpPr>
          <p:grpSpPr bwMode="auto">
            <a:xfrm>
              <a:off x="1972" y="2250"/>
              <a:ext cx="635" cy="658"/>
              <a:chOff x="1400" y="679"/>
              <a:chExt cx="2960" cy="2960"/>
            </a:xfrm>
          </p:grpSpPr>
          <p:sp>
            <p:nvSpPr>
              <p:cNvPr id="265" name="Freeform 2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6" name="Freeform 2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7" name="Freeform 2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3" name="Group 23"/>
            <p:cNvGrpSpPr>
              <a:grpSpLocks/>
            </p:cNvGrpSpPr>
            <p:nvPr/>
          </p:nvGrpSpPr>
          <p:grpSpPr bwMode="auto">
            <a:xfrm>
              <a:off x="1972" y="1865"/>
              <a:ext cx="635" cy="658"/>
              <a:chOff x="1400" y="679"/>
              <a:chExt cx="2960" cy="2960"/>
            </a:xfrm>
          </p:grpSpPr>
          <p:sp>
            <p:nvSpPr>
              <p:cNvPr id="262" name="Freeform 2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3" name="Freeform 2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4" name="Freeform 2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4" name="Group 27"/>
            <p:cNvGrpSpPr>
              <a:grpSpLocks/>
            </p:cNvGrpSpPr>
            <p:nvPr/>
          </p:nvGrpSpPr>
          <p:grpSpPr bwMode="auto">
            <a:xfrm>
              <a:off x="1972" y="1479"/>
              <a:ext cx="635" cy="658"/>
              <a:chOff x="1400" y="679"/>
              <a:chExt cx="2960" cy="2960"/>
            </a:xfrm>
          </p:grpSpPr>
          <p:sp>
            <p:nvSpPr>
              <p:cNvPr id="259" name="Freeform 2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0" name="Freeform 2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61" name="Freeform 3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5" name="Group 31"/>
            <p:cNvGrpSpPr>
              <a:grpSpLocks/>
            </p:cNvGrpSpPr>
            <p:nvPr/>
          </p:nvGrpSpPr>
          <p:grpSpPr bwMode="auto">
            <a:xfrm>
              <a:off x="2335" y="2432"/>
              <a:ext cx="635" cy="658"/>
              <a:chOff x="1400" y="679"/>
              <a:chExt cx="2960" cy="2960"/>
            </a:xfrm>
          </p:grpSpPr>
          <p:sp>
            <p:nvSpPr>
              <p:cNvPr id="256" name="Freeform 3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7" name="Freeform 3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8" name="Freeform 3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6" name="Group 35"/>
            <p:cNvGrpSpPr>
              <a:grpSpLocks/>
            </p:cNvGrpSpPr>
            <p:nvPr/>
          </p:nvGrpSpPr>
          <p:grpSpPr bwMode="auto">
            <a:xfrm>
              <a:off x="2335" y="2047"/>
              <a:ext cx="635" cy="658"/>
              <a:chOff x="1400" y="679"/>
              <a:chExt cx="2960" cy="2960"/>
            </a:xfrm>
          </p:grpSpPr>
          <p:sp>
            <p:nvSpPr>
              <p:cNvPr id="253" name="Freeform 3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4" name="Freeform 3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5" name="Freeform 3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7" name="Group 39"/>
            <p:cNvGrpSpPr>
              <a:grpSpLocks/>
            </p:cNvGrpSpPr>
            <p:nvPr/>
          </p:nvGrpSpPr>
          <p:grpSpPr bwMode="auto">
            <a:xfrm>
              <a:off x="2335" y="1661"/>
              <a:ext cx="635" cy="658"/>
              <a:chOff x="1400" y="679"/>
              <a:chExt cx="2960" cy="2960"/>
            </a:xfrm>
          </p:grpSpPr>
          <p:sp>
            <p:nvSpPr>
              <p:cNvPr id="250" name="Freeform 4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>
                  <a:alpha val="25098"/>
                </a:srgbClr>
              </a:solidFill>
              <a:ln w="19050" cap="rnd">
                <a:solidFill>
                  <a:srgbClr val="969696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1" name="Freeform 4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FFFFFF">
                  <a:alpha val="25098"/>
                </a:srgbClr>
              </a:solidFill>
              <a:ln w="19050" cap="rnd">
                <a:solidFill>
                  <a:srgbClr val="969696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2" name="Freeform 4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FFFFFF">
                  <a:alpha val="25098"/>
                </a:srgbClr>
              </a:solidFill>
              <a:ln w="19050" cap="rnd">
                <a:solidFill>
                  <a:srgbClr val="969696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8" name="Group 43"/>
            <p:cNvGrpSpPr>
              <a:grpSpLocks/>
            </p:cNvGrpSpPr>
            <p:nvPr/>
          </p:nvGrpSpPr>
          <p:grpSpPr bwMode="auto">
            <a:xfrm>
              <a:off x="1246" y="2250"/>
              <a:ext cx="635" cy="658"/>
              <a:chOff x="1400" y="679"/>
              <a:chExt cx="2960" cy="2960"/>
            </a:xfrm>
          </p:grpSpPr>
          <p:sp>
            <p:nvSpPr>
              <p:cNvPr id="247" name="Freeform 4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8" name="Freeform 4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9" name="Freeform 4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79" name="Group 47"/>
            <p:cNvGrpSpPr>
              <a:grpSpLocks/>
            </p:cNvGrpSpPr>
            <p:nvPr/>
          </p:nvGrpSpPr>
          <p:grpSpPr bwMode="auto">
            <a:xfrm>
              <a:off x="1246" y="1865"/>
              <a:ext cx="635" cy="658"/>
              <a:chOff x="1400" y="679"/>
              <a:chExt cx="2960" cy="2960"/>
            </a:xfrm>
          </p:grpSpPr>
          <p:sp>
            <p:nvSpPr>
              <p:cNvPr id="244" name="Freeform 4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5" name="Freeform 4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6" name="Freeform 5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0" name="Group 51"/>
            <p:cNvGrpSpPr>
              <a:grpSpLocks/>
            </p:cNvGrpSpPr>
            <p:nvPr/>
          </p:nvGrpSpPr>
          <p:grpSpPr bwMode="auto">
            <a:xfrm>
              <a:off x="1246" y="1479"/>
              <a:ext cx="635" cy="658"/>
              <a:chOff x="1400" y="679"/>
              <a:chExt cx="2960" cy="2960"/>
            </a:xfrm>
          </p:grpSpPr>
          <p:sp>
            <p:nvSpPr>
              <p:cNvPr id="241" name="Freeform 5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2" name="Freeform 5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3" name="Freeform 5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1" name="Group 55"/>
            <p:cNvGrpSpPr>
              <a:grpSpLocks/>
            </p:cNvGrpSpPr>
            <p:nvPr/>
          </p:nvGrpSpPr>
          <p:grpSpPr bwMode="auto">
            <a:xfrm>
              <a:off x="1609" y="2431"/>
              <a:ext cx="635" cy="658"/>
              <a:chOff x="1400" y="679"/>
              <a:chExt cx="2960" cy="2960"/>
            </a:xfrm>
          </p:grpSpPr>
          <p:sp>
            <p:nvSpPr>
              <p:cNvPr id="238" name="Freeform 5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9" name="Freeform 5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40" name="Freeform 5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2" name="Group 59"/>
            <p:cNvGrpSpPr>
              <a:grpSpLocks/>
            </p:cNvGrpSpPr>
            <p:nvPr/>
          </p:nvGrpSpPr>
          <p:grpSpPr bwMode="auto">
            <a:xfrm>
              <a:off x="1609" y="2046"/>
              <a:ext cx="635" cy="658"/>
              <a:chOff x="1400" y="679"/>
              <a:chExt cx="2960" cy="2960"/>
            </a:xfrm>
          </p:grpSpPr>
          <p:sp>
            <p:nvSpPr>
              <p:cNvPr id="235" name="Freeform 6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6" name="Freeform 6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7" name="Freeform 6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3" name="Group 63"/>
            <p:cNvGrpSpPr>
              <a:grpSpLocks/>
            </p:cNvGrpSpPr>
            <p:nvPr/>
          </p:nvGrpSpPr>
          <p:grpSpPr bwMode="auto">
            <a:xfrm>
              <a:off x="1609" y="1660"/>
              <a:ext cx="635" cy="658"/>
              <a:chOff x="1400" y="679"/>
              <a:chExt cx="2960" cy="2960"/>
            </a:xfrm>
          </p:grpSpPr>
          <p:sp>
            <p:nvSpPr>
              <p:cNvPr id="232" name="Freeform 6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3" name="Freeform 6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4" name="Freeform 6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4" name="Group 67"/>
            <p:cNvGrpSpPr>
              <a:grpSpLocks/>
            </p:cNvGrpSpPr>
            <p:nvPr/>
          </p:nvGrpSpPr>
          <p:grpSpPr bwMode="auto">
            <a:xfrm>
              <a:off x="1972" y="2613"/>
              <a:ext cx="635" cy="658"/>
              <a:chOff x="1400" y="679"/>
              <a:chExt cx="2960" cy="2960"/>
            </a:xfrm>
          </p:grpSpPr>
          <p:sp>
            <p:nvSpPr>
              <p:cNvPr id="229" name="Freeform 6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0" name="Freeform 6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1" name="Freeform 7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5" name="Group 71"/>
            <p:cNvGrpSpPr>
              <a:grpSpLocks/>
            </p:cNvGrpSpPr>
            <p:nvPr/>
          </p:nvGrpSpPr>
          <p:grpSpPr bwMode="auto">
            <a:xfrm>
              <a:off x="1972" y="2228"/>
              <a:ext cx="635" cy="658"/>
              <a:chOff x="1400" y="679"/>
              <a:chExt cx="2960" cy="2960"/>
            </a:xfrm>
          </p:grpSpPr>
          <p:sp>
            <p:nvSpPr>
              <p:cNvPr id="226" name="Freeform 7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7" name="Freeform 7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8" name="Freeform 7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6" name="Group 75"/>
            <p:cNvGrpSpPr>
              <a:grpSpLocks/>
            </p:cNvGrpSpPr>
            <p:nvPr/>
          </p:nvGrpSpPr>
          <p:grpSpPr bwMode="auto">
            <a:xfrm>
              <a:off x="1972" y="1842"/>
              <a:ext cx="635" cy="658"/>
              <a:chOff x="1400" y="679"/>
              <a:chExt cx="2960" cy="2960"/>
            </a:xfrm>
          </p:grpSpPr>
          <p:sp>
            <p:nvSpPr>
              <p:cNvPr id="223" name="Freeform 7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4" name="Freeform 7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5" name="Freeform 7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7" name="Group 79"/>
            <p:cNvGrpSpPr>
              <a:grpSpLocks/>
            </p:cNvGrpSpPr>
            <p:nvPr/>
          </p:nvGrpSpPr>
          <p:grpSpPr bwMode="auto">
            <a:xfrm>
              <a:off x="883" y="2432"/>
              <a:ext cx="635" cy="658"/>
              <a:chOff x="1400" y="679"/>
              <a:chExt cx="2960" cy="2960"/>
            </a:xfrm>
          </p:grpSpPr>
          <p:sp>
            <p:nvSpPr>
              <p:cNvPr id="220" name="Freeform 8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1" name="Freeform 8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2" name="Freeform 8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8" name="Group 83"/>
            <p:cNvGrpSpPr>
              <a:grpSpLocks/>
            </p:cNvGrpSpPr>
            <p:nvPr/>
          </p:nvGrpSpPr>
          <p:grpSpPr bwMode="auto">
            <a:xfrm>
              <a:off x="883" y="2047"/>
              <a:ext cx="635" cy="658"/>
              <a:chOff x="1400" y="679"/>
              <a:chExt cx="2960" cy="2960"/>
            </a:xfrm>
          </p:grpSpPr>
          <p:sp>
            <p:nvSpPr>
              <p:cNvPr id="217" name="Freeform 8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8" name="Freeform 8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9" name="Freeform 8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89" name="Group 87"/>
            <p:cNvGrpSpPr>
              <a:grpSpLocks/>
            </p:cNvGrpSpPr>
            <p:nvPr/>
          </p:nvGrpSpPr>
          <p:grpSpPr bwMode="auto">
            <a:xfrm>
              <a:off x="883" y="1661"/>
              <a:ext cx="635" cy="658"/>
              <a:chOff x="1400" y="679"/>
              <a:chExt cx="2960" cy="2960"/>
            </a:xfrm>
          </p:grpSpPr>
          <p:sp>
            <p:nvSpPr>
              <p:cNvPr id="214" name="Freeform 8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5" name="Freeform 8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6" name="Freeform 9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90" name="Group 91"/>
            <p:cNvGrpSpPr>
              <a:grpSpLocks/>
            </p:cNvGrpSpPr>
            <p:nvPr/>
          </p:nvGrpSpPr>
          <p:grpSpPr bwMode="auto">
            <a:xfrm>
              <a:off x="1246" y="2613"/>
              <a:ext cx="635" cy="658"/>
              <a:chOff x="1400" y="679"/>
              <a:chExt cx="2960" cy="2960"/>
            </a:xfrm>
          </p:grpSpPr>
          <p:sp>
            <p:nvSpPr>
              <p:cNvPr id="211" name="Freeform 9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2" name="Freeform 9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3" name="Freeform 9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91" name="Group 95"/>
            <p:cNvGrpSpPr>
              <a:grpSpLocks/>
            </p:cNvGrpSpPr>
            <p:nvPr/>
          </p:nvGrpSpPr>
          <p:grpSpPr bwMode="auto">
            <a:xfrm>
              <a:off x="1246" y="2228"/>
              <a:ext cx="635" cy="658"/>
              <a:chOff x="1400" y="679"/>
              <a:chExt cx="2960" cy="2960"/>
            </a:xfrm>
          </p:grpSpPr>
          <p:sp>
            <p:nvSpPr>
              <p:cNvPr id="208" name="Freeform 96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9" name="Freeform 97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0" name="Freeform 98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92" name="Group 99"/>
            <p:cNvGrpSpPr>
              <a:grpSpLocks/>
            </p:cNvGrpSpPr>
            <p:nvPr/>
          </p:nvGrpSpPr>
          <p:grpSpPr bwMode="auto">
            <a:xfrm>
              <a:off x="1246" y="1842"/>
              <a:ext cx="635" cy="658"/>
              <a:chOff x="1400" y="679"/>
              <a:chExt cx="2960" cy="2960"/>
            </a:xfrm>
          </p:grpSpPr>
          <p:sp>
            <p:nvSpPr>
              <p:cNvPr id="205" name="Freeform 100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6" name="Freeform 101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7" name="Freeform 102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93" name="Group 103"/>
            <p:cNvGrpSpPr>
              <a:grpSpLocks/>
            </p:cNvGrpSpPr>
            <p:nvPr/>
          </p:nvGrpSpPr>
          <p:grpSpPr bwMode="auto">
            <a:xfrm>
              <a:off x="1609" y="2795"/>
              <a:ext cx="635" cy="658"/>
              <a:chOff x="1400" y="679"/>
              <a:chExt cx="2960" cy="2960"/>
            </a:xfrm>
          </p:grpSpPr>
          <p:sp>
            <p:nvSpPr>
              <p:cNvPr id="202" name="Freeform 104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3" name="Freeform 105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4" name="Freeform 106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94" name="Group 107"/>
            <p:cNvGrpSpPr>
              <a:grpSpLocks/>
            </p:cNvGrpSpPr>
            <p:nvPr/>
          </p:nvGrpSpPr>
          <p:grpSpPr bwMode="auto">
            <a:xfrm>
              <a:off x="1609" y="2410"/>
              <a:ext cx="635" cy="658"/>
              <a:chOff x="1400" y="679"/>
              <a:chExt cx="2960" cy="2960"/>
            </a:xfrm>
          </p:grpSpPr>
          <p:sp>
            <p:nvSpPr>
              <p:cNvPr id="199" name="Freeform 108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0" name="Freeform 109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1" name="Freeform 110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95" name="Group 111"/>
            <p:cNvGrpSpPr>
              <a:grpSpLocks/>
            </p:cNvGrpSpPr>
            <p:nvPr/>
          </p:nvGrpSpPr>
          <p:grpSpPr bwMode="auto">
            <a:xfrm>
              <a:off x="1609" y="2024"/>
              <a:ext cx="635" cy="658"/>
              <a:chOff x="1400" y="679"/>
              <a:chExt cx="2960" cy="2960"/>
            </a:xfrm>
          </p:grpSpPr>
          <p:sp>
            <p:nvSpPr>
              <p:cNvPr id="196" name="Freeform 112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97" name="Freeform 113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98" name="Freeform 114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sp>
        <p:nvSpPr>
          <p:cNvPr id="277" name="Arc 115"/>
          <p:cNvSpPr>
            <a:spLocks/>
          </p:cNvSpPr>
          <p:nvPr/>
        </p:nvSpPr>
        <p:spPr bwMode="auto">
          <a:xfrm>
            <a:off x="4610745" y="2780382"/>
            <a:ext cx="792162" cy="792162"/>
          </a:xfrm>
          <a:custGeom>
            <a:avLst/>
            <a:gdLst>
              <a:gd name="T0" fmla="*/ 0 w 21600"/>
              <a:gd name="T1" fmla="*/ 0 h 21600"/>
              <a:gd name="T2" fmla="*/ 1065453526 w 21600"/>
              <a:gd name="T3" fmla="*/ 1065453526 h 21600"/>
              <a:gd name="T4" fmla="*/ 0 w 21600"/>
              <a:gd name="T5" fmla="*/ 1065453526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grpSp>
        <p:nvGrpSpPr>
          <p:cNvPr id="278" name="Group 116"/>
          <p:cNvGrpSpPr>
            <a:grpSpLocks/>
          </p:cNvGrpSpPr>
          <p:nvPr/>
        </p:nvGrpSpPr>
        <p:grpSpPr bwMode="auto">
          <a:xfrm>
            <a:off x="4899670" y="3751932"/>
            <a:ext cx="1008062" cy="1044575"/>
            <a:chOff x="1400" y="679"/>
            <a:chExt cx="2960" cy="2960"/>
          </a:xfrm>
        </p:grpSpPr>
        <p:sp>
          <p:nvSpPr>
            <p:cNvPr id="279" name="Freeform 117"/>
            <p:cNvSpPr>
              <a:spLocks/>
            </p:cNvSpPr>
            <p:nvPr/>
          </p:nvSpPr>
          <p:spPr bwMode="auto">
            <a:xfrm>
              <a:off x="1400" y="679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280" name="Freeform 118"/>
            <p:cNvSpPr>
              <a:spLocks/>
            </p:cNvSpPr>
            <p:nvPr/>
          </p:nvSpPr>
          <p:spPr bwMode="auto">
            <a:xfrm>
              <a:off x="1400" y="1419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281" name="Freeform 119"/>
            <p:cNvSpPr>
              <a:spLocks/>
            </p:cNvSpPr>
            <p:nvPr/>
          </p:nvSpPr>
          <p:spPr bwMode="auto">
            <a:xfrm>
              <a:off x="2880" y="1419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rgbClr val="0E5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282" name="Text Box 120"/>
          <p:cNvSpPr txBox="1">
            <a:spLocks noChangeArrowheads="1"/>
          </p:cNvSpPr>
          <p:nvPr/>
        </p:nvSpPr>
        <p:spPr bwMode="auto">
          <a:xfrm>
            <a:off x="5869632" y="3645569"/>
            <a:ext cx="25908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</a:rPr>
              <a:t>单击此处添加文字</a:t>
            </a:r>
            <a:endParaRPr kumimoji="1" lang="ko-KR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875F8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</a:t>
            </a:r>
          </a:p>
          <a:p>
            <a:pPr marL="0" marR="0" lvl="0" indent="0" algn="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</a:t>
            </a:r>
          </a:p>
          <a:p>
            <a:pPr marL="0" marR="0" lvl="0" indent="0" algn="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  </a:t>
            </a:r>
          </a:p>
        </p:txBody>
      </p:sp>
      <p:sp>
        <p:nvSpPr>
          <p:cNvPr id="283" name="WordArt 38"/>
          <p:cNvSpPr>
            <a:spLocks noChangeArrowheads="1" noChangeShapeType="1" noTextEdit="1"/>
          </p:cNvSpPr>
          <p:nvPr/>
        </p:nvSpPr>
        <p:spPr bwMode="auto">
          <a:xfrm>
            <a:off x="4717107" y="1627857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22131</TotalTime>
  <Words>176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1170</cp:revision>
  <dcterms:created xsi:type="dcterms:W3CDTF">2009-02-11T05:37:22Z</dcterms:created>
  <dcterms:modified xsi:type="dcterms:W3CDTF">2013-10-14T09:18:14Z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