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utoShape 3"/>
          <p:cNvSpPr>
            <a:spLocks noChangeArrowheads="1"/>
          </p:cNvSpPr>
          <p:nvPr/>
        </p:nvSpPr>
        <p:spPr bwMode="auto">
          <a:xfrm>
            <a:off x="611188" y="5184924"/>
            <a:ext cx="3671887" cy="1268412"/>
          </a:xfrm>
          <a:prstGeom prst="flowChartManualOperation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66" name="Group 4"/>
          <p:cNvGrpSpPr>
            <a:grpSpLocks/>
          </p:cNvGrpSpPr>
          <p:nvPr/>
        </p:nvGrpSpPr>
        <p:grpSpPr bwMode="auto">
          <a:xfrm>
            <a:off x="612775" y="3887936"/>
            <a:ext cx="3673475" cy="1727200"/>
            <a:chOff x="1728" y="3024"/>
            <a:chExt cx="2304" cy="1080"/>
          </a:xfrm>
        </p:grpSpPr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1728" y="3024"/>
              <a:ext cx="2304" cy="1080"/>
            </a:xfrm>
            <a:custGeom>
              <a:avLst/>
              <a:gdLst>
                <a:gd name="T0" fmla="*/ 2304 w 2304"/>
                <a:gd name="T1" fmla="*/ 792 h 1080"/>
                <a:gd name="T2" fmla="*/ 2302 w 2304"/>
                <a:gd name="T3" fmla="*/ 806 h 1080"/>
                <a:gd name="T4" fmla="*/ 2290 w 2304"/>
                <a:gd name="T5" fmla="*/ 836 h 1080"/>
                <a:gd name="T6" fmla="*/ 2268 w 2304"/>
                <a:gd name="T7" fmla="*/ 864 h 1080"/>
                <a:gd name="T8" fmla="*/ 2234 w 2304"/>
                <a:gd name="T9" fmla="*/ 892 h 1080"/>
                <a:gd name="T10" fmla="*/ 2190 w 2304"/>
                <a:gd name="T11" fmla="*/ 916 h 1080"/>
                <a:gd name="T12" fmla="*/ 2108 w 2304"/>
                <a:gd name="T13" fmla="*/ 954 h 1080"/>
                <a:gd name="T14" fmla="*/ 1966 w 2304"/>
                <a:gd name="T15" fmla="*/ 996 h 1080"/>
                <a:gd name="T16" fmla="*/ 1796 w 2304"/>
                <a:gd name="T17" fmla="*/ 1030 h 1080"/>
                <a:gd name="T18" fmla="*/ 1600 w 2304"/>
                <a:gd name="T19" fmla="*/ 1058 h 1080"/>
                <a:gd name="T20" fmla="*/ 1384 w 2304"/>
                <a:gd name="T21" fmla="*/ 1074 h 1080"/>
                <a:gd name="T22" fmla="*/ 1152 w 2304"/>
                <a:gd name="T23" fmla="*/ 1080 h 1080"/>
                <a:gd name="T24" fmla="*/ 1034 w 2304"/>
                <a:gd name="T25" fmla="*/ 1078 h 1080"/>
                <a:gd name="T26" fmla="*/ 810 w 2304"/>
                <a:gd name="T27" fmla="*/ 1068 h 1080"/>
                <a:gd name="T28" fmla="*/ 602 w 2304"/>
                <a:gd name="T29" fmla="*/ 1046 h 1080"/>
                <a:gd name="T30" fmla="*/ 420 w 2304"/>
                <a:gd name="T31" fmla="*/ 1014 h 1080"/>
                <a:gd name="T32" fmla="*/ 264 w 2304"/>
                <a:gd name="T33" fmla="*/ 976 h 1080"/>
                <a:gd name="T34" fmla="*/ 140 w 2304"/>
                <a:gd name="T35" fmla="*/ 930 h 1080"/>
                <a:gd name="T36" fmla="*/ 90 w 2304"/>
                <a:gd name="T37" fmla="*/ 904 h 1080"/>
                <a:gd name="T38" fmla="*/ 52 w 2304"/>
                <a:gd name="T39" fmla="*/ 878 h 1080"/>
                <a:gd name="T40" fmla="*/ 24 w 2304"/>
                <a:gd name="T41" fmla="*/ 850 h 1080"/>
                <a:gd name="T42" fmla="*/ 6 w 2304"/>
                <a:gd name="T43" fmla="*/ 822 h 1080"/>
                <a:gd name="T44" fmla="*/ 0 w 2304"/>
                <a:gd name="T45" fmla="*/ 792 h 1080"/>
                <a:gd name="T46" fmla="*/ 288 w 2304"/>
                <a:gd name="T47" fmla="*/ 216 h 1080"/>
                <a:gd name="T48" fmla="*/ 292 w 2304"/>
                <a:gd name="T49" fmla="*/ 194 h 1080"/>
                <a:gd name="T50" fmla="*/ 306 w 2304"/>
                <a:gd name="T51" fmla="*/ 172 h 1080"/>
                <a:gd name="T52" fmla="*/ 326 w 2304"/>
                <a:gd name="T53" fmla="*/ 152 h 1080"/>
                <a:gd name="T54" fmla="*/ 356 w 2304"/>
                <a:gd name="T55" fmla="*/ 132 h 1080"/>
                <a:gd name="T56" fmla="*/ 436 w 2304"/>
                <a:gd name="T57" fmla="*/ 96 h 1080"/>
                <a:gd name="T58" fmla="*/ 542 w 2304"/>
                <a:gd name="T59" fmla="*/ 64 h 1080"/>
                <a:gd name="T60" fmla="*/ 668 w 2304"/>
                <a:gd name="T61" fmla="*/ 36 h 1080"/>
                <a:gd name="T62" fmla="*/ 816 w 2304"/>
                <a:gd name="T63" fmla="*/ 16 h 1080"/>
                <a:gd name="T64" fmla="*/ 978 w 2304"/>
                <a:gd name="T65" fmla="*/ 4 h 1080"/>
                <a:gd name="T66" fmla="*/ 1152 w 2304"/>
                <a:gd name="T67" fmla="*/ 0 h 1080"/>
                <a:gd name="T68" fmla="*/ 1240 w 2304"/>
                <a:gd name="T69" fmla="*/ 2 h 1080"/>
                <a:gd name="T70" fmla="*/ 1408 w 2304"/>
                <a:gd name="T71" fmla="*/ 10 h 1080"/>
                <a:gd name="T72" fmla="*/ 1564 w 2304"/>
                <a:gd name="T73" fmla="*/ 26 h 1080"/>
                <a:gd name="T74" fmla="*/ 1702 w 2304"/>
                <a:gd name="T75" fmla="*/ 50 h 1080"/>
                <a:gd name="T76" fmla="*/ 1818 w 2304"/>
                <a:gd name="T77" fmla="*/ 78 h 1080"/>
                <a:gd name="T78" fmla="*/ 1912 w 2304"/>
                <a:gd name="T79" fmla="*/ 114 h 1080"/>
                <a:gd name="T80" fmla="*/ 1964 w 2304"/>
                <a:gd name="T81" fmla="*/ 142 h 1080"/>
                <a:gd name="T82" fmla="*/ 1988 w 2304"/>
                <a:gd name="T83" fmla="*/ 162 h 1080"/>
                <a:gd name="T84" fmla="*/ 2006 w 2304"/>
                <a:gd name="T85" fmla="*/ 184 h 1080"/>
                <a:gd name="T86" fmla="*/ 2014 w 2304"/>
                <a:gd name="T87" fmla="*/ 204 h 1080"/>
                <a:gd name="T88" fmla="*/ 2016 w 2304"/>
                <a:gd name="T89" fmla="*/ 216 h 10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04"/>
                <a:gd name="T136" fmla="*/ 0 h 1080"/>
                <a:gd name="T137" fmla="*/ 2304 w 2304"/>
                <a:gd name="T138" fmla="*/ 1080 h 10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04" h="1080">
                  <a:moveTo>
                    <a:pt x="2016" y="216"/>
                  </a:moveTo>
                  <a:lnTo>
                    <a:pt x="2304" y="792"/>
                  </a:lnTo>
                  <a:lnTo>
                    <a:pt x="2302" y="806"/>
                  </a:lnTo>
                  <a:lnTo>
                    <a:pt x="2298" y="822"/>
                  </a:lnTo>
                  <a:lnTo>
                    <a:pt x="2290" y="836"/>
                  </a:lnTo>
                  <a:lnTo>
                    <a:pt x="2280" y="850"/>
                  </a:lnTo>
                  <a:lnTo>
                    <a:pt x="2268" y="864"/>
                  </a:lnTo>
                  <a:lnTo>
                    <a:pt x="2252" y="878"/>
                  </a:lnTo>
                  <a:lnTo>
                    <a:pt x="2234" y="892"/>
                  </a:lnTo>
                  <a:lnTo>
                    <a:pt x="2214" y="904"/>
                  </a:lnTo>
                  <a:lnTo>
                    <a:pt x="2190" y="916"/>
                  </a:lnTo>
                  <a:lnTo>
                    <a:pt x="2164" y="930"/>
                  </a:lnTo>
                  <a:lnTo>
                    <a:pt x="2108" y="954"/>
                  </a:lnTo>
                  <a:lnTo>
                    <a:pt x="2040" y="976"/>
                  </a:lnTo>
                  <a:lnTo>
                    <a:pt x="1966" y="996"/>
                  </a:lnTo>
                  <a:lnTo>
                    <a:pt x="1884" y="1014"/>
                  </a:lnTo>
                  <a:lnTo>
                    <a:pt x="1796" y="1030"/>
                  </a:lnTo>
                  <a:lnTo>
                    <a:pt x="1702" y="1046"/>
                  </a:lnTo>
                  <a:lnTo>
                    <a:pt x="1600" y="1058"/>
                  </a:lnTo>
                  <a:lnTo>
                    <a:pt x="1494" y="1068"/>
                  </a:lnTo>
                  <a:lnTo>
                    <a:pt x="1384" y="1074"/>
                  </a:lnTo>
                  <a:lnTo>
                    <a:pt x="1270" y="1078"/>
                  </a:lnTo>
                  <a:lnTo>
                    <a:pt x="1152" y="1080"/>
                  </a:lnTo>
                  <a:lnTo>
                    <a:pt x="1034" y="1078"/>
                  </a:lnTo>
                  <a:lnTo>
                    <a:pt x="920" y="1074"/>
                  </a:lnTo>
                  <a:lnTo>
                    <a:pt x="810" y="1068"/>
                  </a:lnTo>
                  <a:lnTo>
                    <a:pt x="704" y="1058"/>
                  </a:lnTo>
                  <a:lnTo>
                    <a:pt x="602" y="1046"/>
                  </a:lnTo>
                  <a:lnTo>
                    <a:pt x="508" y="1030"/>
                  </a:lnTo>
                  <a:lnTo>
                    <a:pt x="420" y="1014"/>
                  </a:lnTo>
                  <a:lnTo>
                    <a:pt x="338" y="996"/>
                  </a:lnTo>
                  <a:lnTo>
                    <a:pt x="264" y="976"/>
                  </a:lnTo>
                  <a:lnTo>
                    <a:pt x="196" y="954"/>
                  </a:lnTo>
                  <a:lnTo>
                    <a:pt x="140" y="930"/>
                  </a:lnTo>
                  <a:lnTo>
                    <a:pt x="114" y="916"/>
                  </a:lnTo>
                  <a:lnTo>
                    <a:pt x="90" y="904"/>
                  </a:lnTo>
                  <a:lnTo>
                    <a:pt x="70" y="892"/>
                  </a:lnTo>
                  <a:lnTo>
                    <a:pt x="52" y="878"/>
                  </a:lnTo>
                  <a:lnTo>
                    <a:pt x="36" y="864"/>
                  </a:lnTo>
                  <a:lnTo>
                    <a:pt x="24" y="850"/>
                  </a:lnTo>
                  <a:lnTo>
                    <a:pt x="14" y="836"/>
                  </a:lnTo>
                  <a:lnTo>
                    <a:pt x="6" y="822"/>
                  </a:lnTo>
                  <a:lnTo>
                    <a:pt x="2" y="806"/>
                  </a:lnTo>
                  <a:lnTo>
                    <a:pt x="0" y="792"/>
                  </a:lnTo>
                  <a:lnTo>
                    <a:pt x="288" y="216"/>
                  </a:lnTo>
                  <a:lnTo>
                    <a:pt x="290" y="204"/>
                  </a:lnTo>
                  <a:lnTo>
                    <a:pt x="292" y="194"/>
                  </a:lnTo>
                  <a:lnTo>
                    <a:pt x="298" y="184"/>
                  </a:lnTo>
                  <a:lnTo>
                    <a:pt x="306" y="172"/>
                  </a:lnTo>
                  <a:lnTo>
                    <a:pt x="316" y="162"/>
                  </a:lnTo>
                  <a:lnTo>
                    <a:pt x="326" y="152"/>
                  </a:lnTo>
                  <a:lnTo>
                    <a:pt x="340" y="142"/>
                  </a:lnTo>
                  <a:lnTo>
                    <a:pt x="356" y="132"/>
                  </a:lnTo>
                  <a:lnTo>
                    <a:pt x="392" y="114"/>
                  </a:lnTo>
                  <a:lnTo>
                    <a:pt x="436" y="96"/>
                  </a:lnTo>
                  <a:lnTo>
                    <a:pt x="486" y="78"/>
                  </a:lnTo>
                  <a:lnTo>
                    <a:pt x="542" y="64"/>
                  </a:lnTo>
                  <a:lnTo>
                    <a:pt x="602" y="50"/>
                  </a:lnTo>
                  <a:lnTo>
                    <a:pt x="668" y="36"/>
                  </a:lnTo>
                  <a:lnTo>
                    <a:pt x="740" y="26"/>
                  </a:lnTo>
                  <a:lnTo>
                    <a:pt x="816" y="16"/>
                  </a:lnTo>
                  <a:lnTo>
                    <a:pt x="896" y="10"/>
                  </a:lnTo>
                  <a:lnTo>
                    <a:pt x="978" y="4"/>
                  </a:lnTo>
                  <a:lnTo>
                    <a:pt x="1064" y="2"/>
                  </a:lnTo>
                  <a:lnTo>
                    <a:pt x="1152" y="0"/>
                  </a:lnTo>
                  <a:lnTo>
                    <a:pt x="1240" y="2"/>
                  </a:lnTo>
                  <a:lnTo>
                    <a:pt x="1326" y="4"/>
                  </a:lnTo>
                  <a:lnTo>
                    <a:pt x="1408" y="10"/>
                  </a:lnTo>
                  <a:lnTo>
                    <a:pt x="1488" y="16"/>
                  </a:lnTo>
                  <a:lnTo>
                    <a:pt x="1564" y="26"/>
                  </a:lnTo>
                  <a:lnTo>
                    <a:pt x="1636" y="36"/>
                  </a:lnTo>
                  <a:lnTo>
                    <a:pt x="1702" y="50"/>
                  </a:lnTo>
                  <a:lnTo>
                    <a:pt x="1762" y="64"/>
                  </a:lnTo>
                  <a:lnTo>
                    <a:pt x="1818" y="78"/>
                  </a:lnTo>
                  <a:lnTo>
                    <a:pt x="1868" y="96"/>
                  </a:lnTo>
                  <a:lnTo>
                    <a:pt x="1912" y="114"/>
                  </a:lnTo>
                  <a:lnTo>
                    <a:pt x="1948" y="132"/>
                  </a:lnTo>
                  <a:lnTo>
                    <a:pt x="1964" y="142"/>
                  </a:lnTo>
                  <a:lnTo>
                    <a:pt x="1978" y="152"/>
                  </a:lnTo>
                  <a:lnTo>
                    <a:pt x="1988" y="162"/>
                  </a:lnTo>
                  <a:lnTo>
                    <a:pt x="1998" y="172"/>
                  </a:lnTo>
                  <a:lnTo>
                    <a:pt x="2006" y="184"/>
                  </a:lnTo>
                  <a:lnTo>
                    <a:pt x="2012" y="194"/>
                  </a:lnTo>
                  <a:lnTo>
                    <a:pt x="2014" y="204"/>
                  </a:lnTo>
                  <a:lnTo>
                    <a:pt x="2016" y="216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7676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2016" y="3024"/>
              <a:ext cx="1728" cy="432"/>
            </a:xfrm>
            <a:custGeom>
              <a:avLst/>
              <a:gdLst>
                <a:gd name="T0" fmla="*/ 1728 w 1728"/>
                <a:gd name="T1" fmla="*/ 216 h 432"/>
                <a:gd name="T2" fmla="*/ 1724 w 1728"/>
                <a:gd name="T3" fmla="*/ 238 h 432"/>
                <a:gd name="T4" fmla="*/ 1710 w 1728"/>
                <a:gd name="T5" fmla="*/ 260 h 432"/>
                <a:gd name="T6" fmla="*/ 1690 w 1728"/>
                <a:gd name="T7" fmla="*/ 280 h 432"/>
                <a:gd name="T8" fmla="*/ 1660 w 1728"/>
                <a:gd name="T9" fmla="*/ 300 h 432"/>
                <a:gd name="T10" fmla="*/ 1580 w 1728"/>
                <a:gd name="T11" fmla="*/ 336 h 432"/>
                <a:gd name="T12" fmla="*/ 1474 w 1728"/>
                <a:gd name="T13" fmla="*/ 368 h 432"/>
                <a:gd name="T14" fmla="*/ 1348 w 1728"/>
                <a:gd name="T15" fmla="*/ 396 h 432"/>
                <a:gd name="T16" fmla="*/ 1200 w 1728"/>
                <a:gd name="T17" fmla="*/ 416 h 432"/>
                <a:gd name="T18" fmla="*/ 1038 w 1728"/>
                <a:gd name="T19" fmla="*/ 428 h 432"/>
                <a:gd name="T20" fmla="*/ 864 w 1728"/>
                <a:gd name="T21" fmla="*/ 432 h 432"/>
                <a:gd name="T22" fmla="*/ 776 w 1728"/>
                <a:gd name="T23" fmla="*/ 430 h 432"/>
                <a:gd name="T24" fmla="*/ 608 w 1728"/>
                <a:gd name="T25" fmla="*/ 422 h 432"/>
                <a:gd name="T26" fmla="*/ 452 w 1728"/>
                <a:gd name="T27" fmla="*/ 406 h 432"/>
                <a:gd name="T28" fmla="*/ 314 w 1728"/>
                <a:gd name="T29" fmla="*/ 382 h 432"/>
                <a:gd name="T30" fmla="*/ 198 w 1728"/>
                <a:gd name="T31" fmla="*/ 354 h 432"/>
                <a:gd name="T32" fmla="*/ 104 w 1728"/>
                <a:gd name="T33" fmla="*/ 318 h 432"/>
                <a:gd name="T34" fmla="*/ 52 w 1728"/>
                <a:gd name="T35" fmla="*/ 290 h 432"/>
                <a:gd name="T36" fmla="*/ 28 w 1728"/>
                <a:gd name="T37" fmla="*/ 270 h 432"/>
                <a:gd name="T38" fmla="*/ 10 w 1728"/>
                <a:gd name="T39" fmla="*/ 248 h 432"/>
                <a:gd name="T40" fmla="*/ 2 w 1728"/>
                <a:gd name="T41" fmla="*/ 228 h 432"/>
                <a:gd name="T42" fmla="*/ 0 w 1728"/>
                <a:gd name="T43" fmla="*/ 216 h 432"/>
                <a:gd name="T44" fmla="*/ 4 w 1728"/>
                <a:gd name="T45" fmla="*/ 194 h 432"/>
                <a:gd name="T46" fmla="*/ 18 w 1728"/>
                <a:gd name="T47" fmla="*/ 172 h 432"/>
                <a:gd name="T48" fmla="*/ 38 w 1728"/>
                <a:gd name="T49" fmla="*/ 152 h 432"/>
                <a:gd name="T50" fmla="*/ 68 w 1728"/>
                <a:gd name="T51" fmla="*/ 132 h 432"/>
                <a:gd name="T52" fmla="*/ 148 w 1728"/>
                <a:gd name="T53" fmla="*/ 96 h 432"/>
                <a:gd name="T54" fmla="*/ 254 w 1728"/>
                <a:gd name="T55" fmla="*/ 64 h 432"/>
                <a:gd name="T56" fmla="*/ 380 w 1728"/>
                <a:gd name="T57" fmla="*/ 36 h 432"/>
                <a:gd name="T58" fmla="*/ 528 w 1728"/>
                <a:gd name="T59" fmla="*/ 16 h 432"/>
                <a:gd name="T60" fmla="*/ 690 w 1728"/>
                <a:gd name="T61" fmla="*/ 4 h 432"/>
                <a:gd name="T62" fmla="*/ 864 w 1728"/>
                <a:gd name="T63" fmla="*/ 0 h 432"/>
                <a:gd name="T64" fmla="*/ 952 w 1728"/>
                <a:gd name="T65" fmla="*/ 2 h 432"/>
                <a:gd name="T66" fmla="*/ 1120 w 1728"/>
                <a:gd name="T67" fmla="*/ 10 h 432"/>
                <a:gd name="T68" fmla="*/ 1276 w 1728"/>
                <a:gd name="T69" fmla="*/ 26 h 432"/>
                <a:gd name="T70" fmla="*/ 1414 w 1728"/>
                <a:gd name="T71" fmla="*/ 50 h 432"/>
                <a:gd name="T72" fmla="*/ 1530 w 1728"/>
                <a:gd name="T73" fmla="*/ 78 h 432"/>
                <a:gd name="T74" fmla="*/ 1624 w 1728"/>
                <a:gd name="T75" fmla="*/ 114 h 432"/>
                <a:gd name="T76" fmla="*/ 1676 w 1728"/>
                <a:gd name="T77" fmla="*/ 142 h 432"/>
                <a:gd name="T78" fmla="*/ 1700 w 1728"/>
                <a:gd name="T79" fmla="*/ 162 h 432"/>
                <a:gd name="T80" fmla="*/ 1718 w 1728"/>
                <a:gd name="T81" fmla="*/ 184 h 432"/>
                <a:gd name="T82" fmla="*/ 1726 w 1728"/>
                <a:gd name="T83" fmla="*/ 204 h 432"/>
                <a:gd name="T84" fmla="*/ 1728 w 1728"/>
                <a:gd name="T85" fmla="*/ 216 h 4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28"/>
                <a:gd name="T130" fmla="*/ 0 h 432"/>
                <a:gd name="T131" fmla="*/ 1728 w 1728"/>
                <a:gd name="T132" fmla="*/ 432 h 4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28" h="432">
                  <a:moveTo>
                    <a:pt x="1728" y="216"/>
                  </a:moveTo>
                  <a:lnTo>
                    <a:pt x="1728" y="216"/>
                  </a:lnTo>
                  <a:lnTo>
                    <a:pt x="1726" y="228"/>
                  </a:lnTo>
                  <a:lnTo>
                    <a:pt x="1724" y="238"/>
                  </a:lnTo>
                  <a:lnTo>
                    <a:pt x="1718" y="248"/>
                  </a:lnTo>
                  <a:lnTo>
                    <a:pt x="1710" y="260"/>
                  </a:lnTo>
                  <a:lnTo>
                    <a:pt x="1700" y="270"/>
                  </a:lnTo>
                  <a:lnTo>
                    <a:pt x="1690" y="280"/>
                  </a:lnTo>
                  <a:lnTo>
                    <a:pt x="1676" y="290"/>
                  </a:lnTo>
                  <a:lnTo>
                    <a:pt x="1660" y="300"/>
                  </a:lnTo>
                  <a:lnTo>
                    <a:pt x="1624" y="318"/>
                  </a:lnTo>
                  <a:lnTo>
                    <a:pt x="1580" y="336"/>
                  </a:lnTo>
                  <a:lnTo>
                    <a:pt x="1530" y="354"/>
                  </a:lnTo>
                  <a:lnTo>
                    <a:pt x="1474" y="368"/>
                  </a:lnTo>
                  <a:lnTo>
                    <a:pt x="1414" y="382"/>
                  </a:lnTo>
                  <a:lnTo>
                    <a:pt x="1348" y="396"/>
                  </a:lnTo>
                  <a:lnTo>
                    <a:pt x="1276" y="406"/>
                  </a:lnTo>
                  <a:lnTo>
                    <a:pt x="1200" y="416"/>
                  </a:lnTo>
                  <a:lnTo>
                    <a:pt x="1120" y="422"/>
                  </a:lnTo>
                  <a:lnTo>
                    <a:pt x="1038" y="428"/>
                  </a:lnTo>
                  <a:lnTo>
                    <a:pt x="952" y="430"/>
                  </a:lnTo>
                  <a:lnTo>
                    <a:pt x="864" y="432"/>
                  </a:lnTo>
                  <a:lnTo>
                    <a:pt x="776" y="430"/>
                  </a:lnTo>
                  <a:lnTo>
                    <a:pt x="690" y="428"/>
                  </a:lnTo>
                  <a:lnTo>
                    <a:pt x="608" y="422"/>
                  </a:lnTo>
                  <a:lnTo>
                    <a:pt x="528" y="416"/>
                  </a:lnTo>
                  <a:lnTo>
                    <a:pt x="452" y="406"/>
                  </a:lnTo>
                  <a:lnTo>
                    <a:pt x="380" y="396"/>
                  </a:lnTo>
                  <a:lnTo>
                    <a:pt x="314" y="382"/>
                  </a:lnTo>
                  <a:lnTo>
                    <a:pt x="254" y="368"/>
                  </a:lnTo>
                  <a:lnTo>
                    <a:pt x="198" y="354"/>
                  </a:lnTo>
                  <a:lnTo>
                    <a:pt x="148" y="336"/>
                  </a:lnTo>
                  <a:lnTo>
                    <a:pt x="104" y="318"/>
                  </a:lnTo>
                  <a:lnTo>
                    <a:pt x="68" y="300"/>
                  </a:lnTo>
                  <a:lnTo>
                    <a:pt x="52" y="290"/>
                  </a:lnTo>
                  <a:lnTo>
                    <a:pt x="38" y="280"/>
                  </a:lnTo>
                  <a:lnTo>
                    <a:pt x="28" y="270"/>
                  </a:lnTo>
                  <a:lnTo>
                    <a:pt x="18" y="260"/>
                  </a:lnTo>
                  <a:lnTo>
                    <a:pt x="10" y="248"/>
                  </a:lnTo>
                  <a:lnTo>
                    <a:pt x="4" y="238"/>
                  </a:lnTo>
                  <a:lnTo>
                    <a:pt x="2" y="228"/>
                  </a:lnTo>
                  <a:lnTo>
                    <a:pt x="0" y="216"/>
                  </a:lnTo>
                  <a:lnTo>
                    <a:pt x="2" y="204"/>
                  </a:lnTo>
                  <a:lnTo>
                    <a:pt x="4" y="194"/>
                  </a:lnTo>
                  <a:lnTo>
                    <a:pt x="10" y="184"/>
                  </a:lnTo>
                  <a:lnTo>
                    <a:pt x="18" y="172"/>
                  </a:lnTo>
                  <a:lnTo>
                    <a:pt x="28" y="162"/>
                  </a:lnTo>
                  <a:lnTo>
                    <a:pt x="38" y="152"/>
                  </a:lnTo>
                  <a:lnTo>
                    <a:pt x="52" y="142"/>
                  </a:lnTo>
                  <a:lnTo>
                    <a:pt x="68" y="132"/>
                  </a:lnTo>
                  <a:lnTo>
                    <a:pt x="104" y="114"/>
                  </a:lnTo>
                  <a:lnTo>
                    <a:pt x="148" y="96"/>
                  </a:lnTo>
                  <a:lnTo>
                    <a:pt x="198" y="78"/>
                  </a:lnTo>
                  <a:lnTo>
                    <a:pt x="254" y="64"/>
                  </a:lnTo>
                  <a:lnTo>
                    <a:pt x="314" y="50"/>
                  </a:lnTo>
                  <a:lnTo>
                    <a:pt x="380" y="36"/>
                  </a:lnTo>
                  <a:lnTo>
                    <a:pt x="452" y="26"/>
                  </a:lnTo>
                  <a:lnTo>
                    <a:pt x="528" y="16"/>
                  </a:lnTo>
                  <a:lnTo>
                    <a:pt x="608" y="10"/>
                  </a:lnTo>
                  <a:lnTo>
                    <a:pt x="690" y="4"/>
                  </a:lnTo>
                  <a:lnTo>
                    <a:pt x="776" y="2"/>
                  </a:lnTo>
                  <a:lnTo>
                    <a:pt x="864" y="0"/>
                  </a:lnTo>
                  <a:lnTo>
                    <a:pt x="952" y="2"/>
                  </a:lnTo>
                  <a:lnTo>
                    <a:pt x="1038" y="4"/>
                  </a:lnTo>
                  <a:lnTo>
                    <a:pt x="1120" y="10"/>
                  </a:lnTo>
                  <a:lnTo>
                    <a:pt x="1200" y="16"/>
                  </a:lnTo>
                  <a:lnTo>
                    <a:pt x="1276" y="26"/>
                  </a:lnTo>
                  <a:lnTo>
                    <a:pt x="1348" y="36"/>
                  </a:lnTo>
                  <a:lnTo>
                    <a:pt x="1414" y="50"/>
                  </a:lnTo>
                  <a:lnTo>
                    <a:pt x="1474" y="64"/>
                  </a:lnTo>
                  <a:lnTo>
                    <a:pt x="1530" y="78"/>
                  </a:lnTo>
                  <a:lnTo>
                    <a:pt x="1580" y="96"/>
                  </a:lnTo>
                  <a:lnTo>
                    <a:pt x="1624" y="114"/>
                  </a:lnTo>
                  <a:lnTo>
                    <a:pt x="1660" y="132"/>
                  </a:lnTo>
                  <a:lnTo>
                    <a:pt x="1676" y="142"/>
                  </a:lnTo>
                  <a:lnTo>
                    <a:pt x="1690" y="152"/>
                  </a:lnTo>
                  <a:lnTo>
                    <a:pt x="1700" y="162"/>
                  </a:lnTo>
                  <a:lnTo>
                    <a:pt x="1710" y="172"/>
                  </a:lnTo>
                  <a:lnTo>
                    <a:pt x="1718" y="184"/>
                  </a:lnTo>
                  <a:lnTo>
                    <a:pt x="1724" y="194"/>
                  </a:lnTo>
                  <a:lnTo>
                    <a:pt x="1726" y="204"/>
                  </a:lnTo>
                  <a:lnTo>
                    <a:pt x="1728" y="216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11" name="Oval 7"/>
          <p:cNvSpPr>
            <a:spLocks noChangeArrowheads="1"/>
          </p:cNvSpPr>
          <p:nvPr/>
        </p:nvSpPr>
        <p:spPr bwMode="auto">
          <a:xfrm>
            <a:off x="1031875" y="3733949"/>
            <a:ext cx="2832100" cy="92075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112" name="Group 8"/>
          <p:cNvGrpSpPr>
            <a:grpSpLocks/>
          </p:cNvGrpSpPr>
          <p:nvPr/>
        </p:nvGrpSpPr>
        <p:grpSpPr bwMode="auto">
          <a:xfrm>
            <a:off x="1223963" y="2879874"/>
            <a:ext cx="2484437" cy="1373187"/>
            <a:chOff x="2016" y="1944"/>
            <a:chExt cx="1728" cy="936"/>
          </a:xfrm>
        </p:grpSpPr>
        <p:sp>
          <p:nvSpPr>
            <p:cNvPr id="113" name="Freeform 9"/>
            <p:cNvSpPr>
              <a:spLocks/>
            </p:cNvSpPr>
            <p:nvPr/>
          </p:nvSpPr>
          <p:spPr bwMode="auto">
            <a:xfrm>
              <a:off x="2016" y="1944"/>
              <a:ext cx="1728" cy="936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7676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4" name="Freeform 10"/>
            <p:cNvSpPr>
              <a:spLocks/>
            </p:cNvSpPr>
            <p:nvPr/>
          </p:nvSpPr>
          <p:spPr bwMode="auto">
            <a:xfrm>
              <a:off x="2304" y="1944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52"/>
                <a:gd name="T118" fmla="*/ 0 h 288"/>
                <a:gd name="T119" fmla="*/ 1152 w 1152"/>
                <a:gd name="T120" fmla="*/ 288 h 2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15" name="Oval 11"/>
          <p:cNvSpPr>
            <a:spLocks noChangeArrowheads="1"/>
          </p:cNvSpPr>
          <p:nvPr/>
        </p:nvSpPr>
        <p:spPr bwMode="auto">
          <a:xfrm>
            <a:off x="1492250" y="2711599"/>
            <a:ext cx="1911350" cy="62230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6" name="Freeform 12"/>
          <p:cNvSpPr>
            <a:spLocks/>
          </p:cNvSpPr>
          <p:nvPr/>
        </p:nvSpPr>
        <p:spPr bwMode="auto">
          <a:xfrm>
            <a:off x="1751013" y="1559074"/>
            <a:ext cx="1430337" cy="1466850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0E58C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7" name="Text Box 13"/>
          <p:cNvSpPr txBox="1">
            <a:spLocks noChangeArrowheads="1"/>
          </p:cNvSpPr>
          <p:nvPr/>
        </p:nvSpPr>
        <p:spPr bwMode="auto">
          <a:xfrm>
            <a:off x="1943100" y="2484586"/>
            <a:ext cx="996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添加文字</a:t>
            </a:r>
          </a:p>
        </p:txBody>
      </p:sp>
      <p:sp>
        <p:nvSpPr>
          <p:cNvPr id="118" name="Text Box 14"/>
          <p:cNvSpPr txBox="1">
            <a:spLocks noChangeArrowheads="1"/>
          </p:cNvSpPr>
          <p:nvPr/>
        </p:nvSpPr>
        <p:spPr bwMode="auto">
          <a:xfrm>
            <a:off x="1684338" y="3587899"/>
            <a:ext cx="1555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</a:p>
        </p:txBody>
      </p:sp>
      <p:sp>
        <p:nvSpPr>
          <p:cNvPr id="119" name="Text Box 15"/>
          <p:cNvSpPr txBox="1">
            <a:spLocks noChangeArrowheads="1"/>
          </p:cNvSpPr>
          <p:nvPr/>
        </p:nvSpPr>
        <p:spPr bwMode="auto">
          <a:xfrm>
            <a:off x="1682750" y="4919811"/>
            <a:ext cx="155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单击添加文字</a:t>
            </a:r>
          </a:p>
        </p:txBody>
      </p:sp>
      <p:sp>
        <p:nvSpPr>
          <p:cNvPr id="120" name="Rectangle 16"/>
          <p:cNvSpPr>
            <a:spLocks noChangeArrowheads="1"/>
          </p:cNvSpPr>
          <p:nvPr/>
        </p:nvSpPr>
        <p:spPr bwMode="auto">
          <a:xfrm>
            <a:off x="6372225" y="1811486"/>
            <a:ext cx="2160588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algn="r" defTabSz="91440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</a:t>
            </a:r>
          </a:p>
          <a:p>
            <a:pPr marL="0" marR="0" lvl="0" indent="0" algn="r" defTabSz="91440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21" name="Rectangle 17"/>
          <p:cNvSpPr>
            <a:spLocks noChangeArrowheads="1"/>
          </p:cNvSpPr>
          <p:nvPr/>
        </p:nvSpPr>
        <p:spPr bwMode="auto">
          <a:xfrm>
            <a:off x="6372225" y="4399111"/>
            <a:ext cx="21605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algn="r" defTabSz="91440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</a:t>
            </a:r>
          </a:p>
          <a:p>
            <a:pPr marL="0" marR="0" lvl="0" indent="0" algn="r" defTabSz="91440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</a:t>
            </a:r>
          </a:p>
        </p:txBody>
      </p:sp>
      <p:sp>
        <p:nvSpPr>
          <p:cNvPr id="122" name="Rectangle 18"/>
          <p:cNvSpPr>
            <a:spLocks noChangeArrowheads="1"/>
          </p:cNvSpPr>
          <p:nvPr/>
        </p:nvSpPr>
        <p:spPr bwMode="auto">
          <a:xfrm>
            <a:off x="6372225" y="3132286"/>
            <a:ext cx="21605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algn="r" defTabSz="914400" eaLnBrk="1" fontAlgn="base" latinLnBrk="1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</a:t>
            </a:r>
          </a:p>
          <a:p>
            <a:pPr marL="0" marR="0" lvl="0" indent="0" algn="r" defTabSz="91440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</a:t>
            </a:r>
          </a:p>
        </p:txBody>
      </p:sp>
      <p:grpSp>
        <p:nvGrpSpPr>
          <p:cNvPr id="123" name="Group 19"/>
          <p:cNvGrpSpPr>
            <a:grpSpLocks/>
          </p:cNvGrpSpPr>
          <p:nvPr/>
        </p:nvGrpSpPr>
        <p:grpSpPr bwMode="auto">
          <a:xfrm>
            <a:off x="2771775" y="2227411"/>
            <a:ext cx="5800725" cy="2503488"/>
            <a:chOff x="1858" y="1674"/>
            <a:chExt cx="3266" cy="1577"/>
          </a:xfrm>
        </p:grpSpPr>
        <p:sp>
          <p:nvSpPr>
            <p:cNvPr id="124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ysDot"/>
              <a:round/>
              <a:headEnd type="triangl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25" name="Line 21"/>
            <p:cNvSpPr>
              <a:spLocks noChangeShapeType="1"/>
            </p:cNvSpPr>
            <p:nvPr/>
          </p:nvSpPr>
          <p:spPr bwMode="auto">
            <a:xfrm flipH="1">
              <a:off x="1858" y="1674"/>
              <a:ext cx="3266" cy="0"/>
            </a:xfrm>
            <a:prstGeom prst="line">
              <a:avLst/>
            </a:prstGeom>
            <a:noFill/>
            <a:ln w="25400" cap="rnd">
              <a:solidFill>
                <a:srgbClr val="0875F8"/>
              </a:solidFill>
              <a:prstDash val="sysDot"/>
              <a:round/>
              <a:headEnd type="triangl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26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ysDot"/>
              <a:round/>
              <a:headEnd type="triangl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27" name="WordArt 38"/>
          <p:cNvSpPr>
            <a:spLocks noChangeArrowheads="1" noChangeShapeType="1" noTextEdit="1"/>
          </p:cNvSpPr>
          <p:nvPr/>
        </p:nvSpPr>
        <p:spPr bwMode="auto">
          <a:xfrm>
            <a:off x="4989513" y="1039961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3399FF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22131</TotalTime>
  <Words>210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1169</cp:revision>
  <dcterms:created xsi:type="dcterms:W3CDTF">2009-02-11T05:37:22Z</dcterms:created>
  <dcterms:modified xsi:type="dcterms:W3CDTF">2013-10-14T09:05:26Z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