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99" d="100"/>
          <a:sy n="99" d="100"/>
        </p:scale>
        <p:origin x="-13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2"/>
          <p:cNvGrpSpPr>
            <a:grpSpLocks/>
          </p:cNvGrpSpPr>
          <p:nvPr/>
        </p:nvGrpSpPr>
        <p:grpSpPr bwMode="auto">
          <a:xfrm>
            <a:off x="4067175" y="2636838"/>
            <a:ext cx="4248150" cy="1585912"/>
            <a:chOff x="612" y="1253"/>
            <a:chExt cx="3203" cy="1196"/>
          </a:xfrm>
        </p:grpSpPr>
        <p:sp>
          <p:nvSpPr>
            <p:cNvPr id="70" name="Oval 3"/>
            <p:cNvSpPr>
              <a:spLocks noChangeArrowheads="1"/>
            </p:cNvSpPr>
            <p:nvPr/>
          </p:nvSpPr>
          <p:spPr bwMode="auto">
            <a:xfrm>
              <a:off x="1696" y="2016"/>
              <a:ext cx="1046" cy="43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71" name="Oval 4"/>
            <p:cNvSpPr>
              <a:spLocks noChangeArrowheads="1"/>
            </p:cNvSpPr>
            <p:nvPr/>
          </p:nvSpPr>
          <p:spPr bwMode="auto">
            <a:xfrm>
              <a:off x="1705" y="1253"/>
              <a:ext cx="1009" cy="1005"/>
            </a:xfrm>
            <a:prstGeom prst="ellipse">
              <a:avLst/>
            </a:prstGeom>
            <a:gradFill rotWithShape="1">
              <a:gsLst>
                <a:gs pos="0">
                  <a:srgbClr val="8E8E8E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72" name="Oval 5"/>
            <p:cNvSpPr>
              <a:spLocks noChangeArrowheads="1"/>
            </p:cNvSpPr>
            <p:nvPr/>
          </p:nvSpPr>
          <p:spPr bwMode="auto">
            <a:xfrm>
              <a:off x="1905" y="1379"/>
              <a:ext cx="169" cy="169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1774" y="1270"/>
              <a:ext cx="861" cy="286"/>
            </a:xfrm>
            <a:custGeom>
              <a:avLst/>
              <a:gdLst>
                <a:gd name="T0" fmla="*/ 0 w 4756"/>
                <a:gd name="T1" fmla="*/ 52 h 1576"/>
                <a:gd name="T2" fmla="*/ 2 w 4756"/>
                <a:gd name="T3" fmla="*/ 48 h 1576"/>
                <a:gd name="T4" fmla="*/ 4 w 4756"/>
                <a:gd name="T5" fmla="*/ 44 h 1576"/>
                <a:gd name="T6" fmla="*/ 6 w 4756"/>
                <a:gd name="T7" fmla="*/ 41 h 1576"/>
                <a:gd name="T8" fmla="*/ 8 w 4756"/>
                <a:gd name="T9" fmla="*/ 38 h 1576"/>
                <a:gd name="T10" fmla="*/ 10 w 4756"/>
                <a:gd name="T11" fmla="*/ 34 h 1576"/>
                <a:gd name="T12" fmla="*/ 13 w 4756"/>
                <a:gd name="T13" fmla="*/ 31 h 1576"/>
                <a:gd name="T14" fmla="*/ 15 w 4756"/>
                <a:gd name="T15" fmla="*/ 28 h 1576"/>
                <a:gd name="T16" fmla="*/ 18 w 4756"/>
                <a:gd name="T17" fmla="*/ 25 h 1576"/>
                <a:gd name="T18" fmla="*/ 20 w 4756"/>
                <a:gd name="T19" fmla="*/ 23 h 1576"/>
                <a:gd name="T20" fmla="*/ 23 w 4756"/>
                <a:gd name="T21" fmla="*/ 21 h 1576"/>
                <a:gd name="T22" fmla="*/ 26 w 4756"/>
                <a:gd name="T23" fmla="*/ 18 h 1576"/>
                <a:gd name="T24" fmla="*/ 29 w 4756"/>
                <a:gd name="T25" fmla="*/ 16 h 1576"/>
                <a:gd name="T26" fmla="*/ 32 w 4756"/>
                <a:gd name="T27" fmla="*/ 13 h 1576"/>
                <a:gd name="T28" fmla="*/ 36 w 4756"/>
                <a:gd name="T29" fmla="*/ 11 h 1576"/>
                <a:gd name="T30" fmla="*/ 39 w 4756"/>
                <a:gd name="T31" fmla="*/ 9 h 1576"/>
                <a:gd name="T32" fmla="*/ 43 w 4756"/>
                <a:gd name="T33" fmla="*/ 7 h 1576"/>
                <a:gd name="T34" fmla="*/ 45 w 4756"/>
                <a:gd name="T35" fmla="*/ 7 h 1576"/>
                <a:gd name="T36" fmla="*/ 49 w 4756"/>
                <a:gd name="T37" fmla="*/ 5 h 1576"/>
                <a:gd name="T38" fmla="*/ 53 w 4756"/>
                <a:gd name="T39" fmla="*/ 4 h 1576"/>
                <a:gd name="T40" fmla="*/ 57 w 4756"/>
                <a:gd name="T41" fmla="*/ 3 h 1576"/>
                <a:gd name="T42" fmla="*/ 61 w 4756"/>
                <a:gd name="T43" fmla="*/ 2 h 1576"/>
                <a:gd name="T44" fmla="*/ 65 w 4756"/>
                <a:gd name="T45" fmla="*/ 1 h 1576"/>
                <a:gd name="T46" fmla="*/ 69 w 4756"/>
                <a:gd name="T47" fmla="*/ 0 h 1576"/>
                <a:gd name="T48" fmla="*/ 74 w 4756"/>
                <a:gd name="T49" fmla="*/ 0 h 1576"/>
                <a:gd name="T50" fmla="*/ 78 w 4756"/>
                <a:gd name="T51" fmla="*/ 0 h 1576"/>
                <a:gd name="T52" fmla="*/ 80 w 4756"/>
                <a:gd name="T53" fmla="*/ 0 h 1576"/>
                <a:gd name="T54" fmla="*/ 84 w 4756"/>
                <a:gd name="T55" fmla="*/ 0 h 1576"/>
                <a:gd name="T56" fmla="*/ 89 w 4756"/>
                <a:gd name="T57" fmla="*/ 1 h 1576"/>
                <a:gd name="T58" fmla="*/ 93 w 4756"/>
                <a:gd name="T59" fmla="*/ 1 h 1576"/>
                <a:gd name="T60" fmla="*/ 97 w 4756"/>
                <a:gd name="T61" fmla="*/ 2 h 1576"/>
                <a:gd name="T62" fmla="*/ 101 w 4756"/>
                <a:gd name="T63" fmla="*/ 3 h 1576"/>
                <a:gd name="T64" fmla="*/ 105 w 4756"/>
                <a:gd name="T65" fmla="*/ 5 h 1576"/>
                <a:gd name="T66" fmla="*/ 109 w 4756"/>
                <a:gd name="T67" fmla="*/ 6 h 1576"/>
                <a:gd name="T68" fmla="*/ 111 w 4756"/>
                <a:gd name="T69" fmla="*/ 7 h 1576"/>
                <a:gd name="T70" fmla="*/ 115 w 4756"/>
                <a:gd name="T71" fmla="*/ 8 h 1576"/>
                <a:gd name="T72" fmla="*/ 118 w 4756"/>
                <a:gd name="T73" fmla="*/ 10 h 1576"/>
                <a:gd name="T74" fmla="*/ 122 w 4756"/>
                <a:gd name="T75" fmla="*/ 12 h 1576"/>
                <a:gd name="T76" fmla="*/ 125 w 4756"/>
                <a:gd name="T77" fmla="*/ 15 h 1576"/>
                <a:gd name="T78" fmla="*/ 129 w 4756"/>
                <a:gd name="T79" fmla="*/ 17 h 1576"/>
                <a:gd name="T80" fmla="*/ 132 w 4756"/>
                <a:gd name="T81" fmla="*/ 19 h 1576"/>
                <a:gd name="T82" fmla="*/ 135 w 4756"/>
                <a:gd name="T83" fmla="*/ 22 h 1576"/>
                <a:gd name="T84" fmla="*/ 138 w 4756"/>
                <a:gd name="T85" fmla="*/ 25 h 1576"/>
                <a:gd name="T86" fmla="*/ 139 w 4756"/>
                <a:gd name="T87" fmla="*/ 26 h 1576"/>
                <a:gd name="T88" fmla="*/ 142 w 4756"/>
                <a:gd name="T89" fmla="*/ 29 h 1576"/>
                <a:gd name="T90" fmla="*/ 144 w 4756"/>
                <a:gd name="T91" fmla="*/ 32 h 1576"/>
                <a:gd name="T92" fmla="*/ 147 w 4756"/>
                <a:gd name="T93" fmla="*/ 36 h 1576"/>
                <a:gd name="T94" fmla="*/ 149 w 4756"/>
                <a:gd name="T95" fmla="*/ 39 h 1576"/>
                <a:gd name="T96" fmla="*/ 151 w 4756"/>
                <a:gd name="T97" fmla="*/ 43 h 1576"/>
                <a:gd name="T98" fmla="*/ 153 w 4756"/>
                <a:gd name="T99" fmla="*/ 46 h 1576"/>
                <a:gd name="T100" fmla="*/ 155 w 4756"/>
                <a:gd name="T101" fmla="*/ 50 h 1576"/>
                <a:gd name="T102" fmla="*/ 0 w 4756"/>
                <a:gd name="T103" fmla="*/ 52 h 15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56"/>
                <a:gd name="T157" fmla="*/ 0 h 1576"/>
                <a:gd name="T158" fmla="*/ 4756 w 4756"/>
                <a:gd name="T159" fmla="*/ 1576 h 157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5001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74" name="Oval 7"/>
            <p:cNvSpPr>
              <a:spLocks noChangeArrowheads="1"/>
            </p:cNvSpPr>
            <p:nvPr/>
          </p:nvSpPr>
          <p:spPr bwMode="auto">
            <a:xfrm>
              <a:off x="612" y="2016"/>
              <a:ext cx="1046" cy="43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75" name="Oval 8"/>
            <p:cNvSpPr>
              <a:spLocks noChangeArrowheads="1"/>
            </p:cNvSpPr>
            <p:nvPr/>
          </p:nvSpPr>
          <p:spPr bwMode="auto">
            <a:xfrm>
              <a:off x="621" y="1253"/>
              <a:ext cx="1009" cy="1005"/>
            </a:xfrm>
            <a:prstGeom prst="ellipse">
              <a:avLst/>
            </a:prstGeom>
            <a:gradFill rotWithShape="1">
              <a:gsLst>
                <a:gs pos="0">
                  <a:srgbClr val="8E8E8E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76" name="Oval 9"/>
            <p:cNvSpPr>
              <a:spLocks noChangeArrowheads="1"/>
            </p:cNvSpPr>
            <p:nvPr/>
          </p:nvSpPr>
          <p:spPr bwMode="auto">
            <a:xfrm>
              <a:off x="821" y="1379"/>
              <a:ext cx="169" cy="169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77" name="Freeform 10"/>
            <p:cNvSpPr>
              <a:spLocks/>
            </p:cNvSpPr>
            <p:nvPr/>
          </p:nvSpPr>
          <p:spPr bwMode="auto">
            <a:xfrm>
              <a:off x="690" y="1270"/>
              <a:ext cx="861" cy="286"/>
            </a:xfrm>
            <a:custGeom>
              <a:avLst/>
              <a:gdLst>
                <a:gd name="T0" fmla="*/ 0 w 4756"/>
                <a:gd name="T1" fmla="*/ 52 h 1576"/>
                <a:gd name="T2" fmla="*/ 2 w 4756"/>
                <a:gd name="T3" fmla="*/ 48 h 1576"/>
                <a:gd name="T4" fmla="*/ 4 w 4756"/>
                <a:gd name="T5" fmla="*/ 44 h 1576"/>
                <a:gd name="T6" fmla="*/ 6 w 4756"/>
                <a:gd name="T7" fmla="*/ 41 h 1576"/>
                <a:gd name="T8" fmla="*/ 8 w 4756"/>
                <a:gd name="T9" fmla="*/ 38 h 1576"/>
                <a:gd name="T10" fmla="*/ 10 w 4756"/>
                <a:gd name="T11" fmla="*/ 34 h 1576"/>
                <a:gd name="T12" fmla="*/ 13 w 4756"/>
                <a:gd name="T13" fmla="*/ 31 h 1576"/>
                <a:gd name="T14" fmla="*/ 15 w 4756"/>
                <a:gd name="T15" fmla="*/ 28 h 1576"/>
                <a:gd name="T16" fmla="*/ 18 w 4756"/>
                <a:gd name="T17" fmla="*/ 25 h 1576"/>
                <a:gd name="T18" fmla="*/ 20 w 4756"/>
                <a:gd name="T19" fmla="*/ 23 h 1576"/>
                <a:gd name="T20" fmla="*/ 23 w 4756"/>
                <a:gd name="T21" fmla="*/ 21 h 1576"/>
                <a:gd name="T22" fmla="*/ 26 w 4756"/>
                <a:gd name="T23" fmla="*/ 18 h 1576"/>
                <a:gd name="T24" fmla="*/ 29 w 4756"/>
                <a:gd name="T25" fmla="*/ 16 h 1576"/>
                <a:gd name="T26" fmla="*/ 32 w 4756"/>
                <a:gd name="T27" fmla="*/ 13 h 1576"/>
                <a:gd name="T28" fmla="*/ 36 w 4756"/>
                <a:gd name="T29" fmla="*/ 11 h 1576"/>
                <a:gd name="T30" fmla="*/ 39 w 4756"/>
                <a:gd name="T31" fmla="*/ 9 h 1576"/>
                <a:gd name="T32" fmla="*/ 43 w 4756"/>
                <a:gd name="T33" fmla="*/ 7 h 1576"/>
                <a:gd name="T34" fmla="*/ 45 w 4756"/>
                <a:gd name="T35" fmla="*/ 7 h 1576"/>
                <a:gd name="T36" fmla="*/ 49 w 4756"/>
                <a:gd name="T37" fmla="*/ 5 h 1576"/>
                <a:gd name="T38" fmla="*/ 53 w 4756"/>
                <a:gd name="T39" fmla="*/ 4 h 1576"/>
                <a:gd name="T40" fmla="*/ 57 w 4756"/>
                <a:gd name="T41" fmla="*/ 3 h 1576"/>
                <a:gd name="T42" fmla="*/ 61 w 4756"/>
                <a:gd name="T43" fmla="*/ 2 h 1576"/>
                <a:gd name="T44" fmla="*/ 65 w 4756"/>
                <a:gd name="T45" fmla="*/ 1 h 1576"/>
                <a:gd name="T46" fmla="*/ 69 w 4756"/>
                <a:gd name="T47" fmla="*/ 0 h 1576"/>
                <a:gd name="T48" fmla="*/ 74 w 4756"/>
                <a:gd name="T49" fmla="*/ 0 h 1576"/>
                <a:gd name="T50" fmla="*/ 78 w 4756"/>
                <a:gd name="T51" fmla="*/ 0 h 1576"/>
                <a:gd name="T52" fmla="*/ 80 w 4756"/>
                <a:gd name="T53" fmla="*/ 0 h 1576"/>
                <a:gd name="T54" fmla="*/ 84 w 4756"/>
                <a:gd name="T55" fmla="*/ 0 h 1576"/>
                <a:gd name="T56" fmla="*/ 89 w 4756"/>
                <a:gd name="T57" fmla="*/ 1 h 1576"/>
                <a:gd name="T58" fmla="*/ 93 w 4756"/>
                <a:gd name="T59" fmla="*/ 1 h 1576"/>
                <a:gd name="T60" fmla="*/ 97 w 4756"/>
                <a:gd name="T61" fmla="*/ 2 h 1576"/>
                <a:gd name="T62" fmla="*/ 101 w 4756"/>
                <a:gd name="T63" fmla="*/ 3 h 1576"/>
                <a:gd name="T64" fmla="*/ 105 w 4756"/>
                <a:gd name="T65" fmla="*/ 5 h 1576"/>
                <a:gd name="T66" fmla="*/ 109 w 4756"/>
                <a:gd name="T67" fmla="*/ 6 h 1576"/>
                <a:gd name="T68" fmla="*/ 111 w 4756"/>
                <a:gd name="T69" fmla="*/ 7 h 1576"/>
                <a:gd name="T70" fmla="*/ 115 w 4756"/>
                <a:gd name="T71" fmla="*/ 8 h 1576"/>
                <a:gd name="T72" fmla="*/ 118 w 4756"/>
                <a:gd name="T73" fmla="*/ 10 h 1576"/>
                <a:gd name="T74" fmla="*/ 122 w 4756"/>
                <a:gd name="T75" fmla="*/ 12 h 1576"/>
                <a:gd name="T76" fmla="*/ 125 w 4756"/>
                <a:gd name="T77" fmla="*/ 15 h 1576"/>
                <a:gd name="T78" fmla="*/ 129 w 4756"/>
                <a:gd name="T79" fmla="*/ 17 h 1576"/>
                <a:gd name="T80" fmla="*/ 132 w 4756"/>
                <a:gd name="T81" fmla="*/ 19 h 1576"/>
                <a:gd name="T82" fmla="*/ 135 w 4756"/>
                <a:gd name="T83" fmla="*/ 22 h 1576"/>
                <a:gd name="T84" fmla="*/ 138 w 4756"/>
                <a:gd name="T85" fmla="*/ 25 h 1576"/>
                <a:gd name="T86" fmla="*/ 139 w 4756"/>
                <a:gd name="T87" fmla="*/ 26 h 1576"/>
                <a:gd name="T88" fmla="*/ 142 w 4756"/>
                <a:gd name="T89" fmla="*/ 29 h 1576"/>
                <a:gd name="T90" fmla="*/ 144 w 4756"/>
                <a:gd name="T91" fmla="*/ 32 h 1576"/>
                <a:gd name="T92" fmla="*/ 147 w 4756"/>
                <a:gd name="T93" fmla="*/ 36 h 1576"/>
                <a:gd name="T94" fmla="*/ 149 w 4756"/>
                <a:gd name="T95" fmla="*/ 39 h 1576"/>
                <a:gd name="T96" fmla="*/ 151 w 4756"/>
                <a:gd name="T97" fmla="*/ 43 h 1576"/>
                <a:gd name="T98" fmla="*/ 153 w 4756"/>
                <a:gd name="T99" fmla="*/ 46 h 1576"/>
                <a:gd name="T100" fmla="*/ 155 w 4756"/>
                <a:gd name="T101" fmla="*/ 50 h 1576"/>
                <a:gd name="T102" fmla="*/ 0 w 4756"/>
                <a:gd name="T103" fmla="*/ 52 h 15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56"/>
                <a:gd name="T157" fmla="*/ 0 h 1576"/>
                <a:gd name="T158" fmla="*/ 4756 w 4756"/>
                <a:gd name="T159" fmla="*/ 1576 h 157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5001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78" name="Oval 11"/>
            <p:cNvSpPr>
              <a:spLocks noChangeArrowheads="1"/>
            </p:cNvSpPr>
            <p:nvPr/>
          </p:nvSpPr>
          <p:spPr bwMode="auto">
            <a:xfrm>
              <a:off x="2769" y="2016"/>
              <a:ext cx="1046" cy="43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79" name="Oval 12"/>
            <p:cNvSpPr>
              <a:spLocks noChangeArrowheads="1"/>
            </p:cNvSpPr>
            <p:nvPr/>
          </p:nvSpPr>
          <p:spPr bwMode="auto">
            <a:xfrm>
              <a:off x="2778" y="1253"/>
              <a:ext cx="1009" cy="1005"/>
            </a:xfrm>
            <a:prstGeom prst="ellipse">
              <a:avLst/>
            </a:prstGeom>
            <a:gradFill rotWithShape="1">
              <a:gsLst>
                <a:gs pos="0">
                  <a:srgbClr val="8E8E8E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80" name="Oval 13"/>
            <p:cNvSpPr>
              <a:spLocks noChangeArrowheads="1"/>
            </p:cNvSpPr>
            <p:nvPr/>
          </p:nvSpPr>
          <p:spPr bwMode="auto">
            <a:xfrm>
              <a:off x="2978" y="1379"/>
              <a:ext cx="169" cy="169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81" name="Freeform 14"/>
            <p:cNvSpPr>
              <a:spLocks/>
            </p:cNvSpPr>
            <p:nvPr/>
          </p:nvSpPr>
          <p:spPr bwMode="auto">
            <a:xfrm>
              <a:off x="2847" y="1270"/>
              <a:ext cx="861" cy="286"/>
            </a:xfrm>
            <a:custGeom>
              <a:avLst/>
              <a:gdLst>
                <a:gd name="T0" fmla="*/ 0 w 4756"/>
                <a:gd name="T1" fmla="*/ 52 h 1576"/>
                <a:gd name="T2" fmla="*/ 2 w 4756"/>
                <a:gd name="T3" fmla="*/ 48 h 1576"/>
                <a:gd name="T4" fmla="*/ 4 w 4756"/>
                <a:gd name="T5" fmla="*/ 44 h 1576"/>
                <a:gd name="T6" fmla="*/ 6 w 4756"/>
                <a:gd name="T7" fmla="*/ 41 h 1576"/>
                <a:gd name="T8" fmla="*/ 8 w 4756"/>
                <a:gd name="T9" fmla="*/ 38 h 1576"/>
                <a:gd name="T10" fmla="*/ 10 w 4756"/>
                <a:gd name="T11" fmla="*/ 34 h 1576"/>
                <a:gd name="T12" fmla="*/ 13 w 4756"/>
                <a:gd name="T13" fmla="*/ 31 h 1576"/>
                <a:gd name="T14" fmla="*/ 15 w 4756"/>
                <a:gd name="T15" fmla="*/ 28 h 1576"/>
                <a:gd name="T16" fmla="*/ 18 w 4756"/>
                <a:gd name="T17" fmla="*/ 25 h 1576"/>
                <a:gd name="T18" fmla="*/ 20 w 4756"/>
                <a:gd name="T19" fmla="*/ 23 h 1576"/>
                <a:gd name="T20" fmla="*/ 23 w 4756"/>
                <a:gd name="T21" fmla="*/ 21 h 1576"/>
                <a:gd name="T22" fmla="*/ 26 w 4756"/>
                <a:gd name="T23" fmla="*/ 18 h 1576"/>
                <a:gd name="T24" fmla="*/ 29 w 4756"/>
                <a:gd name="T25" fmla="*/ 16 h 1576"/>
                <a:gd name="T26" fmla="*/ 32 w 4756"/>
                <a:gd name="T27" fmla="*/ 13 h 1576"/>
                <a:gd name="T28" fmla="*/ 36 w 4756"/>
                <a:gd name="T29" fmla="*/ 11 h 1576"/>
                <a:gd name="T30" fmla="*/ 39 w 4756"/>
                <a:gd name="T31" fmla="*/ 9 h 1576"/>
                <a:gd name="T32" fmla="*/ 43 w 4756"/>
                <a:gd name="T33" fmla="*/ 7 h 1576"/>
                <a:gd name="T34" fmla="*/ 45 w 4756"/>
                <a:gd name="T35" fmla="*/ 7 h 1576"/>
                <a:gd name="T36" fmla="*/ 49 w 4756"/>
                <a:gd name="T37" fmla="*/ 5 h 1576"/>
                <a:gd name="T38" fmla="*/ 53 w 4756"/>
                <a:gd name="T39" fmla="*/ 4 h 1576"/>
                <a:gd name="T40" fmla="*/ 57 w 4756"/>
                <a:gd name="T41" fmla="*/ 3 h 1576"/>
                <a:gd name="T42" fmla="*/ 61 w 4756"/>
                <a:gd name="T43" fmla="*/ 2 h 1576"/>
                <a:gd name="T44" fmla="*/ 65 w 4756"/>
                <a:gd name="T45" fmla="*/ 1 h 1576"/>
                <a:gd name="T46" fmla="*/ 69 w 4756"/>
                <a:gd name="T47" fmla="*/ 0 h 1576"/>
                <a:gd name="T48" fmla="*/ 74 w 4756"/>
                <a:gd name="T49" fmla="*/ 0 h 1576"/>
                <a:gd name="T50" fmla="*/ 78 w 4756"/>
                <a:gd name="T51" fmla="*/ 0 h 1576"/>
                <a:gd name="T52" fmla="*/ 80 w 4756"/>
                <a:gd name="T53" fmla="*/ 0 h 1576"/>
                <a:gd name="T54" fmla="*/ 84 w 4756"/>
                <a:gd name="T55" fmla="*/ 0 h 1576"/>
                <a:gd name="T56" fmla="*/ 89 w 4756"/>
                <a:gd name="T57" fmla="*/ 1 h 1576"/>
                <a:gd name="T58" fmla="*/ 93 w 4756"/>
                <a:gd name="T59" fmla="*/ 1 h 1576"/>
                <a:gd name="T60" fmla="*/ 97 w 4756"/>
                <a:gd name="T61" fmla="*/ 2 h 1576"/>
                <a:gd name="T62" fmla="*/ 101 w 4756"/>
                <a:gd name="T63" fmla="*/ 3 h 1576"/>
                <a:gd name="T64" fmla="*/ 105 w 4756"/>
                <a:gd name="T65" fmla="*/ 5 h 1576"/>
                <a:gd name="T66" fmla="*/ 109 w 4756"/>
                <a:gd name="T67" fmla="*/ 6 h 1576"/>
                <a:gd name="T68" fmla="*/ 111 w 4756"/>
                <a:gd name="T69" fmla="*/ 7 h 1576"/>
                <a:gd name="T70" fmla="*/ 115 w 4756"/>
                <a:gd name="T71" fmla="*/ 8 h 1576"/>
                <a:gd name="T72" fmla="*/ 118 w 4756"/>
                <a:gd name="T73" fmla="*/ 10 h 1576"/>
                <a:gd name="T74" fmla="*/ 122 w 4756"/>
                <a:gd name="T75" fmla="*/ 12 h 1576"/>
                <a:gd name="T76" fmla="*/ 125 w 4756"/>
                <a:gd name="T77" fmla="*/ 15 h 1576"/>
                <a:gd name="T78" fmla="*/ 129 w 4756"/>
                <a:gd name="T79" fmla="*/ 17 h 1576"/>
                <a:gd name="T80" fmla="*/ 132 w 4756"/>
                <a:gd name="T81" fmla="*/ 19 h 1576"/>
                <a:gd name="T82" fmla="*/ 135 w 4756"/>
                <a:gd name="T83" fmla="*/ 22 h 1576"/>
                <a:gd name="T84" fmla="*/ 138 w 4756"/>
                <a:gd name="T85" fmla="*/ 25 h 1576"/>
                <a:gd name="T86" fmla="*/ 139 w 4756"/>
                <a:gd name="T87" fmla="*/ 26 h 1576"/>
                <a:gd name="T88" fmla="*/ 142 w 4756"/>
                <a:gd name="T89" fmla="*/ 29 h 1576"/>
                <a:gd name="T90" fmla="*/ 144 w 4756"/>
                <a:gd name="T91" fmla="*/ 32 h 1576"/>
                <a:gd name="T92" fmla="*/ 147 w 4756"/>
                <a:gd name="T93" fmla="*/ 36 h 1576"/>
                <a:gd name="T94" fmla="*/ 149 w 4756"/>
                <a:gd name="T95" fmla="*/ 39 h 1576"/>
                <a:gd name="T96" fmla="*/ 151 w 4756"/>
                <a:gd name="T97" fmla="*/ 43 h 1576"/>
                <a:gd name="T98" fmla="*/ 153 w 4756"/>
                <a:gd name="T99" fmla="*/ 46 h 1576"/>
                <a:gd name="T100" fmla="*/ 155 w 4756"/>
                <a:gd name="T101" fmla="*/ 50 h 1576"/>
                <a:gd name="T102" fmla="*/ 0 w 4756"/>
                <a:gd name="T103" fmla="*/ 52 h 15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56"/>
                <a:gd name="T157" fmla="*/ 0 h 1576"/>
                <a:gd name="T158" fmla="*/ 4756 w 4756"/>
                <a:gd name="T159" fmla="*/ 1576 h 157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5001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</p:grpSp>
      <p:grpSp>
        <p:nvGrpSpPr>
          <p:cNvPr id="82" name="Group 15"/>
          <p:cNvGrpSpPr>
            <a:grpSpLocks/>
          </p:cNvGrpSpPr>
          <p:nvPr/>
        </p:nvGrpSpPr>
        <p:grpSpPr bwMode="auto">
          <a:xfrm>
            <a:off x="6207125" y="3292475"/>
            <a:ext cx="1606550" cy="1839913"/>
            <a:chOff x="2449" y="2701"/>
            <a:chExt cx="1212" cy="1387"/>
          </a:xfrm>
        </p:grpSpPr>
        <p:sp>
          <p:nvSpPr>
            <p:cNvPr id="83" name="Oval 16"/>
            <p:cNvSpPr>
              <a:spLocks noChangeArrowheads="1"/>
            </p:cNvSpPr>
            <p:nvPr/>
          </p:nvSpPr>
          <p:spPr bwMode="auto">
            <a:xfrm>
              <a:off x="2449" y="3586"/>
              <a:ext cx="1212" cy="50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grpSp>
          <p:nvGrpSpPr>
            <p:cNvPr id="84" name="Group 17"/>
            <p:cNvGrpSpPr>
              <a:grpSpLocks/>
            </p:cNvGrpSpPr>
            <p:nvPr/>
          </p:nvGrpSpPr>
          <p:grpSpPr bwMode="auto">
            <a:xfrm>
              <a:off x="2459" y="2701"/>
              <a:ext cx="1170" cy="1166"/>
              <a:chOff x="549" y="2205"/>
              <a:chExt cx="1406" cy="1402"/>
            </a:xfrm>
          </p:grpSpPr>
          <p:sp>
            <p:nvSpPr>
              <p:cNvPr id="86" name="Oval 18"/>
              <p:cNvSpPr>
                <a:spLocks noChangeArrowheads="1"/>
              </p:cNvSpPr>
              <p:nvPr/>
            </p:nvSpPr>
            <p:spPr bwMode="auto">
              <a:xfrm>
                <a:off x="547" y="2205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B2B2B2">
                      <a:gamma/>
                      <a:tint val="39216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87" name="Oval 19"/>
              <p:cNvSpPr>
                <a:spLocks noChangeArrowheads="1"/>
              </p:cNvSpPr>
              <p:nvPr/>
            </p:nvSpPr>
            <p:spPr bwMode="auto">
              <a:xfrm>
                <a:off x="827" y="2381"/>
                <a:ext cx="236" cy="23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sp>
          <p:nvSpPr>
            <p:cNvPr id="85" name="Freeform 20"/>
            <p:cNvSpPr>
              <a:spLocks/>
            </p:cNvSpPr>
            <p:nvPr/>
          </p:nvSpPr>
          <p:spPr bwMode="auto">
            <a:xfrm>
              <a:off x="2539" y="2721"/>
              <a:ext cx="998" cy="331"/>
            </a:xfrm>
            <a:custGeom>
              <a:avLst/>
              <a:gdLst>
                <a:gd name="T0" fmla="*/ 0 w 4756"/>
                <a:gd name="T1" fmla="*/ 70 h 1576"/>
                <a:gd name="T2" fmla="*/ 2 w 4756"/>
                <a:gd name="T3" fmla="*/ 64 h 1576"/>
                <a:gd name="T4" fmla="*/ 5 w 4756"/>
                <a:gd name="T5" fmla="*/ 60 h 1576"/>
                <a:gd name="T6" fmla="*/ 8 w 4756"/>
                <a:gd name="T7" fmla="*/ 55 h 1576"/>
                <a:gd name="T8" fmla="*/ 10 w 4756"/>
                <a:gd name="T9" fmla="*/ 50 h 1576"/>
                <a:gd name="T10" fmla="*/ 14 w 4756"/>
                <a:gd name="T11" fmla="*/ 46 h 1576"/>
                <a:gd name="T12" fmla="*/ 17 w 4756"/>
                <a:gd name="T13" fmla="*/ 41 h 1576"/>
                <a:gd name="T14" fmla="*/ 21 w 4756"/>
                <a:gd name="T15" fmla="*/ 37 h 1576"/>
                <a:gd name="T16" fmla="*/ 24 w 4756"/>
                <a:gd name="T17" fmla="*/ 33 h 1576"/>
                <a:gd name="T18" fmla="*/ 26 w 4756"/>
                <a:gd name="T19" fmla="*/ 32 h 1576"/>
                <a:gd name="T20" fmla="*/ 30 w 4756"/>
                <a:gd name="T21" fmla="*/ 28 h 1576"/>
                <a:gd name="T22" fmla="*/ 35 w 4756"/>
                <a:gd name="T23" fmla="*/ 24 h 1576"/>
                <a:gd name="T24" fmla="*/ 39 w 4756"/>
                <a:gd name="T25" fmla="*/ 21 h 1576"/>
                <a:gd name="T26" fmla="*/ 43 w 4756"/>
                <a:gd name="T27" fmla="*/ 18 h 1576"/>
                <a:gd name="T28" fmla="*/ 48 w 4756"/>
                <a:gd name="T29" fmla="*/ 15 h 1576"/>
                <a:gd name="T30" fmla="*/ 53 w 4756"/>
                <a:gd name="T31" fmla="*/ 12 h 1576"/>
                <a:gd name="T32" fmla="*/ 58 w 4756"/>
                <a:gd name="T33" fmla="*/ 10 h 1576"/>
                <a:gd name="T34" fmla="*/ 60 w 4756"/>
                <a:gd name="T35" fmla="*/ 9 h 1576"/>
                <a:gd name="T36" fmla="*/ 66 w 4756"/>
                <a:gd name="T37" fmla="*/ 7 h 1576"/>
                <a:gd name="T38" fmla="*/ 71 w 4756"/>
                <a:gd name="T39" fmla="*/ 5 h 1576"/>
                <a:gd name="T40" fmla="*/ 76 w 4756"/>
                <a:gd name="T41" fmla="*/ 4 h 1576"/>
                <a:gd name="T42" fmla="*/ 82 w 4756"/>
                <a:gd name="T43" fmla="*/ 2 h 1576"/>
                <a:gd name="T44" fmla="*/ 87 w 4756"/>
                <a:gd name="T45" fmla="*/ 1 h 1576"/>
                <a:gd name="T46" fmla="*/ 93 w 4756"/>
                <a:gd name="T47" fmla="*/ 1 h 1576"/>
                <a:gd name="T48" fmla="*/ 99 w 4756"/>
                <a:gd name="T49" fmla="*/ 0 h 1576"/>
                <a:gd name="T50" fmla="*/ 105 w 4756"/>
                <a:gd name="T51" fmla="*/ 0 h 1576"/>
                <a:gd name="T52" fmla="*/ 108 w 4756"/>
                <a:gd name="T53" fmla="*/ 0 h 1576"/>
                <a:gd name="T54" fmla="*/ 114 w 4756"/>
                <a:gd name="T55" fmla="*/ 0 h 1576"/>
                <a:gd name="T56" fmla="*/ 119 w 4756"/>
                <a:gd name="T57" fmla="*/ 1 h 1576"/>
                <a:gd name="T58" fmla="*/ 125 w 4756"/>
                <a:gd name="T59" fmla="*/ 2 h 1576"/>
                <a:gd name="T60" fmla="*/ 131 w 4756"/>
                <a:gd name="T61" fmla="*/ 3 h 1576"/>
                <a:gd name="T62" fmla="*/ 136 w 4756"/>
                <a:gd name="T63" fmla="*/ 4 h 1576"/>
                <a:gd name="T64" fmla="*/ 141 w 4756"/>
                <a:gd name="T65" fmla="*/ 6 h 1576"/>
                <a:gd name="T66" fmla="*/ 146 w 4756"/>
                <a:gd name="T67" fmla="*/ 8 h 1576"/>
                <a:gd name="T68" fmla="*/ 149 w 4756"/>
                <a:gd name="T69" fmla="*/ 9 h 1576"/>
                <a:gd name="T70" fmla="*/ 154 w 4756"/>
                <a:gd name="T71" fmla="*/ 11 h 1576"/>
                <a:gd name="T72" fmla="*/ 159 w 4756"/>
                <a:gd name="T73" fmla="*/ 14 h 1576"/>
                <a:gd name="T74" fmla="*/ 164 w 4756"/>
                <a:gd name="T75" fmla="*/ 17 h 1576"/>
                <a:gd name="T76" fmla="*/ 168 w 4756"/>
                <a:gd name="T77" fmla="*/ 19 h 1576"/>
                <a:gd name="T78" fmla="*/ 173 w 4756"/>
                <a:gd name="T79" fmla="*/ 23 h 1576"/>
                <a:gd name="T80" fmla="*/ 177 w 4756"/>
                <a:gd name="T81" fmla="*/ 26 h 1576"/>
                <a:gd name="T82" fmla="*/ 181 w 4756"/>
                <a:gd name="T83" fmla="*/ 30 h 1576"/>
                <a:gd name="T84" fmla="*/ 185 w 4756"/>
                <a:gd name="T85" fmla="*/ 33 h 1576"/>
                <a:gd name="T86" fmla="*/ 187 w 4756"/>
                <a:gd name="T87" fmla="*/ 35 h 1576"/>
                <a:gd name="T88" fmla="*/ 191 w 4756"/>
                <a:gd name="T89" fmla="*/ 39 h 1576"/>
                <a:gd name="T90" fmla="*/ 194 w 4756"/>
                <a:gd name="T91" fmla="*/ 44 h 1576"/>
                <a:gd name="T92" fmla="*/ 197 w 4756"/>
                <a:gd name="T93" fmla="*/ 48 h 1576"/>
                <a:gd name="T94" fmla="*/ 200 w 4756"/>
                <a:gd name="T95" fmla="*/ 53 h 1576"/>
                <a:gd name="T96" fmla="*/ 203 w 4756"/>
                <a:gd name="T97" fmla="*/ 57 h 1576"/>
                <a:gd name="T98" fmla="*/ 206 w 4756"/>
                <a:gd name="T99" fmla="*/ 62 h 1576"/>
                <a:gd name="T100" fmla="*/ 208 w 4756"/>
                <a:gd name="T101" fmla="*/ 67 h 1576"/>
                <a:gd name="T102" fmla="*/ 0 w 4756"/>
                <a:gd name="T103" fmla="*/ 70 h 15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56"/>
                <a:gd name="T157" fmla="*/ 0 h 1576"/>
                <a:gd name="T158" fmla="*/ 4756 w 4756"/>
                <a:gd name="T159" fmla="*/ 1576 h 157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</p:grpSp>
      <p:grpSp>
        <p:nvGrpSpPr>
          <p:cNvPr id="88" name="Group 21"/>
          <p:cNvGrpSpPr>
            <a:grpSpLocks/>
          </p:cNvGrpSpPr>
          <p:nvPr/>
        </p:nvGrpSpPr>
        <p:grpSpPr bwMode="auto">
          <a:xfrm>
            <a:off x="4551363" y="3292475"/>
            <a:ext cx="1608137" cy="1839913"/>
            <a:chOff x="2449" y="2701"/>
            <a:chExt cx="1212" cy="1387"/>
          </a:xfrm>
        </p:grpSpPr>
        <p:sp>
          <p:nvSpPr>
            <p:cNvPr id="89" name="Oval 22"/>
            <p:cNvSpPr>
              <a:spLocks noChangeArrowheads="1"/>
            </p:cNvSpPr>
            <p:nvPr/>
          </p:nvSpPr>
          <p:spPr bwMode="auto">
            <a:xfrm>
              <a:off x="2449" y="3586"/>
              <a:ext cx="1212" cy="50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grpSp>
          <p:nvGrpSpPr>
            <p:cNvPr id="90" name="Group 23"/>
            <p:cNvGrpSpPr>
              <a:grpSpLocks/>
            </p:cNvGrpSpPr>
            <p:nvPr/>
          </p:nvGrpSpPr>
          <p:grpSpPr bwMode="auto">
            <a:xfrm>
              <a:off x="2459" y="2701"/>
              <a:ext cx="1170" cy="1166"/>
              <a:chOff x="549" y="2205"/>
              <a:chExt cx="1406" cy="1402"/>
            </a:xfrm>
          </p:grpSpPr>
          <p:sp>
            <p:nvSpPr>
              <p:cNvPr id="92" name="Oval 24"/>
              <p:cNvSpPr>
                <a:spLocks noChangeArrowheads="1"/>
              </p:cNvSpPr>
              <p:nvPr/>
            </p:nvSpPr>
            <p:spPr bwMode="auto">
              <a:xfrm>
                <a:off x="547" y="2205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B2B2B2">
                      <a:gamma/>
                      <a:tint val="39216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93" name="Oval 25"/>
              <p:cNvSpPr>
                <a:spLocks noChangeArrowheads="1"/>
              </p:cNvSpPr>
              <p:nvPr/>
            </p:nvSpPr>
            <p:spPr bwMode="auto">
              <a:xfrm>
                <a:off x="827" y="2381"/>
                <a:ext cx="236" cy="23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sp>
          <p:nvSpPr>
            <p:cNvPr id="91" name="Freeform 26"/>
            <p:cNvSpPr>
              <a:spLocks/>
            </p:cNvSpPr>
            <p:nvPr/>
          </p:nvSpPr>
          <p:spPr bwMode="auto">
            <a:xfrm>
              <a:off x="2539" y="2721"/>
              <a:ext cx="998" cy="331"/>
            </a:xfrm>
            <a:custGeom>
              <a:avLst/>
              <a:gdLst>
                <a:gd name="T0" fmla="*/ 0 w 4756"/>
                <a:gd name="T1" fmla="*/ 70 h 1576"/>
                <a:gd name="T2" fmla="*/ 2 w 4756"/>
                <a:gd name="T3" fmla="*/ 64 h 1576"/>
                <a:gd name="T4" fmla="*/ 5 w 4756"/>
                <a:gd name="T5" fmla="*/ 60 h 1576"/>
                <a:gd name="T6" fmla="*/ 8 w 4756"/>
                <a:gd name="T7" fmla="*/ 55 h 1576"/>
                <a:gd name="T8" fmla="*/ 10 w 4756"/>
                <a:gd name="T9" fmla="*/ 50 h 1576"/>
                <a:gd name="T10" fmla="*/ 14 w 4756"/>
                <a:gd name="T11" fmla="*/ 46 h 1576"/>
                <a:gd name="T12" fmla="*/ 17 w 4756"/>
                <a:gd name="T13" fmla="*/ 41 h 1576"/>
                <a:gd name="T14" fmla="*/ 21 w 4756"/>
                <a:gd name="T15" fmla="*/ 37 h 1576"/>
                <a:gd name="T16" fmla="*/ 24 w 4756"/>
                <a:gd name="T17" fmla="*/ 33 h 1576"/>
                <a:gd name="T18" fmla="*/ 26 w 4756"/>
                <a:gd name="T19" fmla="*/ 32 h 1576"/>
                <a:gd name="T20" fmla="*/ 30 w 4756"/>
                <a:gd name="T21" fmla="*/ 28 h 1576"/>
                <a:gd name="T22" fmla="*/ 35 w 4756"/>
                <a:gd name="T23" fmla="*/ 24 h 1576"/>
                <a:gd name="T24" fmla="*/ 39 w 4756"/>
                <a:gd name="T25" fmla="*/ 21 h 1576"/>
                <a:gd name="T26" fmla="*/ 43 w 4756"/>
                <a:gd name="T27" fmla="*/ 18 h 1576"/>
                <a:gd name="T28" fmla="*/ 48 w 4756"/>
                <a:gd name="T29" fmla="*/ 15 h 1576"/>
                <a:gd name="T30" fmla="*/ 53 w 4756"/>
                <a:gd name="T31" fmla="*/ 12 h 1576"/>
                <a:gd name="T32" fmla="*/ 58 w 4756"/>
                <a:gd name="T33" fmla="*/ 10 h 1576"/>
                <a:gd name="T34" fmla="*/ 60 w 4756"/>
                <a:gd name="T35" fmla="*/ 9 h 1576"/>
                <a:gd name="T36" fmla="*/ 66 w 4756"/>
                <a:gd name="T37" fmla="*/ 7 h 1576"/>
                <a:gd name="T38" fmla="*/ 71 w 4756"/>
                <a:gd name="T39" fmla="*/ 5 h 1576"/>
                <a:gd name="T40" fmla="*/ 76 w 4756"/>
                <a:gd name="T41" fmla="*/ 4 h 1576"/>
                <a:gd name="T42" fmla="*/ 82 w 4756"/>
                <a:gd name="T43" fmla="*/ 2 h 1576"/>
                <a:gd name="T44" fmla="*/ 87 w 4756"/>
                <a:gd name="T45" fmla="*/ 1 h 1576"/>
                <a:gd name="T46" fmla="*/ 93 w 4756"/>
                <a:gd name="T47" fmla="*/ 1 h 1576"/>
                <a:gd name="T48" fmla="*/ 99 w 4756"/>
                <a:gd name="T49" fmla="*/ 0 h 1576"/>
                <a:gd name="T50" fmla="*/ 105 w 4756"/>
                <a:gd name="T51" fmla="*/ 0 h 1576"/>
                <a:gd name="T52" fmla="*/ 108 w 4756"/>
                <a:gd name="T53" fmla="*/ 0 h 1576"/>
                <a:gd name="T54" fmla="*/ 114 w 4756"/>
                <a:gd name="T55" fmla="*/ 0 h 1576"/>
                <a:gd name="T56" fmla="*/ 119 w 4756"/>
                <a:gd name="T57" fmla="*/ 1 h 1576"/>
                <a:gd name="T58" fmla="*/ 125 w 4756"/>
                <a:gd name="T59" fmla="*/ 2 h 1576"/>
                <a:gd name="T60" fmla="*/ 131 w 4756"/>
                <a:gd name="T61" fmla="*/ 3 h 1576"/>
                <a:gd name="T62" fmla="*/ 136 w 4756"/>
                <a:gd name="T63" fmla="*/ 4 h 1576"/>
                <a:gd name="T64" fmla="*/ 141 w 4756"/>
                <a:gd name="T65" fmla="*/ 6 h 1576"/>
                <a:gd name="T66" fmla="*/ 146 w 4756"/>
                <a:gd name="T67" fmla="*/ 8 h 1576"/>
                <a:gd name="T68" fmla="*/ 149 w 4756"/>
                <a:gd name="T69" fmla="*/ 9 h 1576"/>
                <a:gd name="T70" fmla="*/ 154 w 4756"/>
                <a:gd name="T71" fmla="*/ 11 h 1576"/>
                <a:gd name="T72" fmla="*/ 159 w 4756"/>
                <a:gd name="T73" fmla="*/ 14 h 1576"/>
                <a:gd name="T74" fmla="*/ 164 w 4756"/>
                <a:gd name="T75" fmla="*/ 17 h 1576"/>
                <a:gd name="T76" fmla="*/ 168 w 4756"/>
                <a:gd name="T77" fmla="*/ 19 h 1576"/>
                <a:gd name="T78" fmla="*/ 173 w 4756"/>
                <a:gd name="T79" fmla="*/ 23 h 1576"/>
                <a:gd name="T80" fmla="*/ 177 w 4756"/>
                <a:gd name="T81" fmla="*/ 26 h 1576"/>
                <a:gd name="T82" fmla="*/ 181 w 4756"/>
                <a:gd name="T83" fmla="*/ 30 h 1576"/>
                <a:gd name="T84" fmla="*/ 185 w 4756"/>
                <a:gd name="T85" fmla="*/ 33 h 1576"/>
                <a:gd name="T86" fmla="*/ 187 w 4756"/>
                <a:gd name="T87" fmla="*/ 35 h 1576"/>
                <a:gd name="T88" fmla="*/ 191 w 4756"/>
                <a:gd name="T89" fmla="*/ 39 h 1576"/>
                <a:gd name="T90" fmla="*/ 194 w 4756"/>
                <a:gd name="T91" fmla="*/ 44 h 1576"/>
                <a:gd name="T92" fmla="*/ 197 w 4756"/>
                <a:gd name="T93" fmla="*/ 48 h 1576"/>
                <a:gd name="T94" fmla="*/ 200 w 4756"/>
                <a:gd name="T95" fmla="*/ 53 h 1576"/>
                <a:gd name="T96" fmla="*/ 203 w 4756"/>
                <a:gd name="T97" fmla="*/ 57 h 1576"/>
                <a:gd name="T98" fmla="*/ 206 w 4756"/>
                <a:gd name="T99" fmla="*/ 62 h 1576"/>
                <a:gd name="T100" fmla="*/ 208 w 4756"/>
                <a:gd name="T101" fmla="*/ 67 h 1576"/>
                <a:gd name="T102" fmla="*/ 0 w 4756"/>
                <a:gd name="T103" fmla="*/ 70 h 15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56"/>
                <a:gd name="T157" fmla="*/ 0 h 1576"/>
                <a:gd name="T158" fmla="*/ 4756 w 4756"/>
                <a:gd name="T159" fmla="*/ 1576 h 157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</p:grpSp>
      <p:sp>
        <p:nvSpPr>
          <p:cNvPr id="94" name="Oval 27"/>
          <p:cNvSpPr>
            <a:spLocks noChangeArrowheads="1"/>
          </p:cNvSpPr>
          <p:nvPr/>
        </p:nvSpPr>
        <p:spPr bwMode="auto">
          <a:xfrm>
            <a:off x="5183188" y="5351463"/>
            <a:ext cx="1960562" cy="811212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grpSp>
        <p:nvGrpSpPr>
          <p:cNvPr id="95" name="Group 28"/>
          <p:cNvGrpSpPr>
            <a:grpSpLocks/>
          </p:cNvGrpSpPr>
          <p:nvPr/>
        </p:nvGrpSpPr>
        <p:grpSpPr bwMode="auto">
          <a:xfrm>
            <a:off x="5199063" y="3921125"/>
            <a:ext cx="1892300" cy="1884363"/>
            <a:chOff x="3275" y="2470"/>
            <a:chExt cx="1192" cy="1187"/>
          </a:xfrm>
        </p:grpSpPr>
        <p:grpSp>
          <p:nvGrpSpPr>
            <p:cNvPr id="96" name="Group 29"/>
            <p:cNvGrpSpPr>
              <a:grpSpLocks/>
            </p:cNvGrpSpPr>
            <p:nvPr/>
          </p:nvGrpSpPr>
          <p:grpSpPr bwMode="auto">
            <a:xfrm>
              <a:off x="3275" y="2470"/>
              <a:ext cx="1192" cy="1187"/>
              <a:chOff x="549" y="2205"/>
              <a:chExt cx="1406" cy="1402"/>
            </a:xfrm>
          </p:grpSpPr>
          <p:sp>
            <p:nvSpPr>
              <p:cNvPr id="99" name="Oval 30"/>
              <p:cNvSpPr>
                <a:spLocks noChangeArrowheads="1"/>
              </p:cNvSpPr>
              <p:nvPr/>
            </p:nvSpPr>
            <p:spPr bwMode="auto">
              <a:xfrm>
                <a:off x="549" y="2205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3399FF"/>
                  </a:gs>
                  <a:gs pos="100000">
                    <a:srgbClr val="0E58C4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100" name="Oval 31"/>
              <p:cNvSpPr>
                <a:spLocks noChangeArrowheads="1"/>
              </p:cNvSpPr>
              <p:nvPr/>
            </p:nvSpPr>
            <p:spPr bwMode="auto">
              <a:xfrm>
                <a:off x="827" y="2381"/>
                <a:ext cx="236" cy="23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sp>
          <p:nvSpPr>
            <p:cNvPr id="97" name="Text Box 32"/>
            <p:cNvSpPr txBox="1">
              <a:spLocks noChangeArrowheads="1"/>
            </p:cNvSpPr>
            <p:nvPr/>
          </p:nvSpPr>
          <p:spPr bwMode="auto">
            <a:xfrm>
              <a:off x="3491" y="2840"/>
              <a:ext cx="756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rPr>
                <a:t>单击此处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rPr>
                <a:t>添加文字</a:t>
              </a:r>
              <a:endParaRPr kumimoji="1" lang="en-US" altLang="ko-KR" sz="2000" b="1" i="0" u="none" strike="noStrike" kern="0" cap="none" spc="0" normalizeH="0" baseline="0" noProof="0" smtClean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98" name="Freeform 33"/>
            <p:cNvSpPr>
              <a:spLocks/>
            </p:cNvSpPr>
            <p:nvPr/>
          </p:nvSpPr>
          <p:spPr bwMode="auto">
            <a:xfrm>
              <a:off x="3357" y="2490"/>
              <a:ext cx="1017" cy="337"/>
            </a:xfrm>
            <a:custGeom>
              <a:avLst/>
              <a:gdLst>
                <a:gd name="T0" fmla="*/ 0 w 4756"/>
                <a:gd name="T1" fmla="*/ 72 h 1576"/>
                <a:gd name="T2" fmla="*/ 2 w 4756"/>
                <a:gd name="T3" fmla="*/ 67 h 1576"/>
                <a:gd name="T4" fmla="*/ 5 w 4756"/>
                <a:gd name="T5" fmla="*/ 62 h 1576"/>
                <a:gd name="T6" fmla="*/ 8 w 4756"/>
                <a:gd name="T7" fmla="*/ 57 h 1576"/>
                <a:gd name="T8" fmla="*/ 11 w 4756"/>
                <a:gd name="T9" fmla="*/ 52 h 1576"/>
                <a:gd name="T10" fmla="*/ 14 w 4756"/>
                <a:gd name="T11" fmla="*/ 47 h 1576"/>
                <a:gd name="T12" fmla="*/ 18 w 4756"/>
                <a:gd name="T13" fmla="*/ 43 h 1576"/>
                <a:gd name="T14" fmla="*/ 21 w 4756"/>
                <a:gd name="T15" fmla="*/ 39 h 1576"/>
                <a:gd name="T16" fmla="*/ 25 w 4756"/>
                <a:gd name="T17" fmla="*/ 35 h 1576"/>
                <a:gd name="T18" fmla="*/ 27 w 4756"/>
                <a:gd name="T19" fmla="*/ 33 h 1576"/>
                <a:gd name="T20" fmla="*/ 31 w 4756"/>
                <a:gd name="T21" fmla="*/ 29 h 1576"/>
                <a:gd name="T22" fmla="*/ 36 w 4756"/>
                <a:gd name="T23" fmla="*/ 25 h 1576"/>
                <a:gd name="T24" fmla="*/ 40 w 4756"/>
                <a:gd name="T25" fmla="*/ 22 h 1576"/>
                <a:gd name="T26" fmla="*/ 45 w 4756"/>
                <a:gd name="T27" fmla="*/ 19 h 1576"/>
                <a:gd name="T28" fmla="*/ 50 w 4756"/>
                <a:gd name="T29" fmla="*/ 16 h 1576"/>
                <a:gd name="T30" fmla="*/ 55 w 4756"/>
                <a:gd name="T31" fmla="*/ 13 h 1576"/>
                <a:gd name="T32" fmla="*/ 60 w 4756"/>
                <a:gd name="T33" fmla="*/ 10 h 1576"/>
                <a:gd name="T34" fmla="*/ 63 w 4756"/>
                <a:gd name="T35" fmla="*/ 9 h 1576"/>
                <a:gd name="T36" fmla="*/ 68 w 4756"/>
                <a:gd name="T37" fmla="*/ 7 h 1576"/>
                <a:gd name="T38" fmla="*/ 74 w 4756"/>
                <a:gd name="T39" fmla="*/ 5 h 1576"/>
                <a:gd name="T40" fmla="*/ 79 w 4756"/>
                <a:gd name="T41" fmla="*/ 4 h 1576"/>
                <a:gd name="T42" fmla="*/ 85 w 4756"/>
                <a:gd name="T43" fmla="*/ 2 h 1576"/>
                <a:gd name="T44" fmla="*/ 91 w 4756"/>
                <a:gd name="T45" fmla="*/ 1 h 1576"/>
                <a:gd name="T46" fmla="*/ 97 w 4756"/>
                <a:gd name="T47" fmla="*/ 1 h 1576"/>
                <a:gd name="T48" fmla="*/ 103 w 4756"/>
                <a:gd name="T49" fmla="*/ 0 h 1576"/>
                <a:gd name="T50" fmla="*/ 109 w 4756"/>
                <a:gd name="T51" fmla="*/ 0 h 1576"/>
                <a:gd name="T52" fmla="*/ 112 w 4756"/>
                <a:gd name="T53" fmla="*/ 0 h 1576"/>
                <a:gd name="T54" fmla="*/ 118 w 4756"/>
                <a:gd name="T55" fmla="*/ 0 h 1576"/>
                <a:gd name="T56" fmla="*/ 124 w 4756"/>
                <a:gd name="T57" fmla="*/ 1 h 1576"/>
                <a:gd name="T58" fmla="*/ 130 w 4756"/>
                <a:gd name="T59" fmla="*/ 2 h 1576"/>
                <a:gd name="T60" fmla="*/ 135 w 4756"/>
                <a:gd name="T61" fmla="*/ 3 h 1576"/>
                <a:gd name="T62" fmla="*/ 141 w 4756"/>
                <a:gd name="T63" fmla="*/ 4 h 1576"/>
                <a:gd name="T64" fmla="*/ 147 w 4756"/>
                <a:gd name="T65" fmla="*/ 6 h 1576"/>
                <a:gd name="T66" fmla="*/ 152 w 4756"/>
                <a:gd name="T67" fmla="*/ 8 h 1576"/>
                <a:gd name="T68" fmla="*/ 155 w 4756"/>
                <a:gd name="T69" fmla="*/ 9 h 1576"/>
                <a:gd name="T70" fmla="*/ 160 w 4756"/>
                <a:gd name="T71" fmla="*/ 12 h 1576"/>
                <a:gd name="T72" fmla="*/ 165 w 4756"/>
                <a:gd name="T73" fmla="*/ 14 h 1576"/>
                <a:gd name="T74" fmla="*/ 170 w 4756"/>
                <a:gd name="T75" fmla="*/ 17 h 1576"/>
                <a:gd name="T76" fmla="*/ 175 w 4756"/>
                <a:gd name="T77" fmla="*/ 20 h 1576"/>
                <a:gd name="T78" fmla="*/ 179 w 4756"/>
                <a:gd name="T79" fmla="*/ 23 h 1576"/>
                <a:gd name="T80" fmla="*/ 184 w 4756"/>
                <a:gd name="T81" fmla="*/ 27 h 1576"/>
                <a:gd name="T82" fmla="*/ 188 w 4756"/>
                <a:gd name="T83" fmla="*/ 31 h 1576"/>
                <a:gd name="T84" fmla="*/ 192 w 4756"/>
                <a:gd name="T85" fmla="*/ 35 h 1576"/>
                <a:gd name="T86" fmla="*/ 194 w 4756"/>
                <a:gd name="T87" fmla="*/ 37 h 1576"/>
                <a:gd name="T88" fmla="*/ 198 w 4756"/>
                <a:gd name="T89" fmla="*/ 41 h 1576"/>
                <a:gd name="T90" fmla="*/ 202 w 4756"/>
                <a:gd name="T91" fmla="*/ 45 h 1576"/>
                <a:gd name="T92" fmla="*/ 205 w 4756"/>
                <a:gd name="T93" fmla="*/ 50 h 1576"/>
                <a:gd name="T94" fmla="*/ 208 w 4756"/>
                <a:gd name="T95" fmla="*/ 54 h 1576"/>
                <a:gd name="T96" fmla="*/ 211 w 4756"/>
                <a:gd name="T97" fmla="*/ 59 h 1576"/>
                <a:gd name="T98" fmla="*/ 214 w 4756"/>
                <a:gd name="T99" fmla="*/ 64 h 1576"/>
                <a:gd name="T100" fmla="*/ 216 w 4756"/>
                <a:gd name="T101" fmla="*/ 69 h 1576"/>
                <a:gd name="T102" fmla="*/ 0 w 4756"/>
                <a:gd name="T103" fmla="*/ 72 h 15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56"/>
                <a:gd name="T157" fmla="*/ 0 h 1576"/>
                <a:gd name="T158" fmla="*/ 4756 w 4756"/>
                <a:gd name="T159" fmla="*/ 1576 h 157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</p:grpSp>
      <p:sp>
        <p:nvSpPr>
          <p:cNvPr id="101" name="Text Box 34"/>
          <p:cNvSpPr txBox="1">
            <a:spLocks noChangeArrowheads="1"/>
          </p:cNvSpPr>
          <p:nvPr/>
        </p:nvSpPr>
        <p:spPr bwMode="auto">
          <a:xfrm>
            <a:off x="4678363" y="3633788"/>
            <a:ext cx="12969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单击添加文字</a:t>
            </a:r>
            <a:endParaRPr kumimoji="1" lang="en-US" altLang="ko-KR" sz="1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02" name="Text Box 35"/>
          <p:cNvSpPr txBox="1">
            <a:spLocks noChangeArrowheads="1"/>
          </p:cNvSpPr>
          <p:nvPr/>
        </p:nvSpPr>
        <p:spPr bwMode="auto">
          <a:xfrm>
            <a:off x="6261100" y="3633788"/>
            <a:ext cx="14414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单击添加文字</a:t>
            </a:r>
            <a:endParaRPr kumimoji="1" lang="en-US" altLang="ko-KR" sz="1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03" name="Text Box 36"/>
          <p:cNvSpPr txBox="1">
            <a:spLocks noChangeArrowheads="1"/>
          </p:cNvSpPr>
          <p:nvPr/>
        </p:nvSpPr>
        <p:spPr bwMode="auto">
          <a:xfrm>
            <a:off x="4138613" y="2992438"/>
            <a:ext cx="122396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单击添加文字</a:t>
            </a:r>
            <a:endParaRPr kumimoji="1" lang="en-US" altLang="ko-KR" sz="1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04" name="Text Box 37"/>
          <p:cNvSpPr txBox="1">
            <a:spLocks noChangeArrowheads="1"/>
          </p:cNvSpPr>
          <p:nvPr/>
        </p:nvSpPr>
        <p:spPr bwMode="auto">
          <a:xfrm>
            <a:off x="5578475" y="2992438"/>
            <a:ext cx="122396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单击添加文字</a:t>
            </a:r>
            <a:endParaRPr kumimoji="1" lang="en-US" altLang="ko-KR" sz="1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05" name="Text Box 38"/>
          <p:cNvSpPr txBox="1">
            <a:spLocks noChangeArrowheads="1"/>
          </p:cNvSpPr>
          <p:nvPr/>
        </p:nvSpPr>
        <p:spPr bwMode="auto">
          <a:xfrm>
            <a:off x="6983413" y="2992438"/>
            <a:ext cx="122396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单击添加文字</a:t>
            </a:r>
            <a:endParaRPr kumimoji="1" lang="en-US" altLang="ko-KR" sz="1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06" name="Rectangle 39"/>
          <p:cNvSpPr>
            <a:spLocks noChangeArrowheads="1"/>
          </p:cNvSpPr>
          <p:nvPr/>
        </p:nvSpPr>
        <p:spPr bwMode="auto">
          <a:xfrm>
            <a:off x="466725" y="2611438"/>
            <a:ext cx="30241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875F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单击此处添加标题文字</a:t>
            </a:r>
          </a:p>
        </p:txBody>
      </p:sp>
      <p:sp>
        <p:nvSpPr>
          <p:cNvPr id="107" name="Rectangle 40"/>
          <p:cNvSpPr>
            <a:spLocks noChangeArrowheads="1"/>
          </p:cNvSpPr>
          <p:nvPr/>
        </p:nvSpPr>
        <p:spPr bwMode="auto">
          <a:xfrm>
            <a:off x="466725" y="2971800"/>
            <a:ext cx="3024188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   单击此处添加文字内容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   单击此处添加文字内容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   </a:t>
            </a:r>
          </a:p>
        </p:txBody>
      </p:sp>
      <p:sp>
        <p:nvSpPr>
          <p:cNvPr id="108" name="Rectangle 41"/>
          <p:cNvSpPr>
            <a:spLocks noChangeArrowheads="1"/>
          </p:cNvSpPr>
          <p:nvPr/>
        </p:nvSpPr>
        <p:spPr bwMode="auto">
          <a:xfrm>
            <a:off x="466725" y="3979863"/>
            <a:ext cx="30241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单击此处添加标题文字</a:t>
            </a:r>
          </a:p>
        </p:txBody>
      </p:sp>
      <p:sp>
        <p:nvSpPr>
          <p:cNvPr id="109" name="Rectangle 42"/>
          <p:cNvSpPr>
            <a:spLocks noChangeArrowheads="1"/>
          </p:cNvSpPr>
          <p:nvPr/>
        </p:nvSpPr>
        <p:spPr bwMode="auto">
          <a:xfrm>
            <a:off x="466725" y="4340225"/>
            <a:ext cx="3024188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   单击此处添加文字内容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   单击此处添加文字内容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   </a:t>
            </a:r>
          </a:p>
        </p:txBody>
      </p:sp>
      <p:sp>
        <p:nvSpPr>
          <p:cNvPr id="110" name="WordArt 38"/>
          <p:cNvSpPr>
            <a:spLocks noChangeArrowheads="1" noChangeShapeType="1" noTextEdit="1"/>
          </p:cNvSpPr>
          <p:nvPr/>
        </p:nvSpPr>
        <p:spPr bwMode="auto">
          <a:xfrm>
            <a:off x="468313" y="1400175"/>
            <a:ext cx="3686175" cy="377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mtClean="0">
                <a:solidFill>
                  <a:srgbClr val="3399FF"/>
                </a:solidFill>
                <a:latin typeface="微软雅黑"/>
                <a:ea typeface="微软雅黑"/>
              </a:rPr>
              <a:t>双击此处添加标题文字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22130</TotalTime>
  <Words>239</Words>
  <Application>Microsoft Office PowerPoint</Application>
  <PresentationFormat>全屏显示(4:3)</PresentationFormat>
  <Paragraphs>32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1168</cp:revision>
  <dcterms:created xsi:type="dcterms:W3CDTF">2009-02-11T05:37:22Z</dcterms:created>
  <dcterms:modified xsi:type="dcterms:W3CDTF">2013-10-14T07:15:54Z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