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AutoShape 4"/>
          <p:cNvSpPr>
            <a:spLocks noChangeArrowheads="1"/>
          </p:cNvSpPr>
          <p:nvPr/>
        </p:nvSpPr>
        <p:spPr bwMode="auto">
          <a:xfrm rot="10800000">
            <a:off x="4211638" y="5465217"/>
            <a:ext cx="4219575" cy="161925"/>
          </a:xfrm>
          <a:custGeom>
            <a:avLst/>
            <a:gdLst>
              <a:gd name="T0" fmla="*/ 2147483647 w 21600"/>
              <a:gd name="T1" fmla="*/ 4549950 h 21600"/>
              <a:gd name="T2" fmla="*/ 2147483647 w 21600"/>
              <a:gd name="T3" fmla="*/ 9099848 h 21600"/>
              <a:gd name="T4" fmla="*/ 2147483647 w 21600"/>
              <a:gd name="T5" fmla="*/ 454995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665 w 21600"/>
              <a:gd name="T13" fmla="*/ 2665 h 21600"/>
              <a:gd name="T14" fmla="*/ 18935 w 21600"/>
              <a:gd name="T15" fmla="*/ 189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5F5F5F">
                  <a:alpha val="0"/>
                </a:srgbClr>
              </a:gs>
              <a:gs pos="100000">
                <a:srgbClr val="000000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07" name="AutoShape 5"/>
          <p:cNvSpPr>
            <a:spLocks noChangeArrowheads="1"/>
          </p:cNvSpPr>
          <p:nvPr/>
        </p:nvSpPr>
        <p:spPr bwMode="auto">
          <a:xfrm>
            <a:off x="4211638" y="4663529"/>
            <a:ext cx="4219575" cy="801688"/>
          </a:xfrm>
          <a:custGeom>
            <a:avLst/>
            <a:gdLst>
              <a:gd name="T0" fmla="*/ 2147483647 w 21600"/>
              <a:gd name="T1" fmla="*/ 552177419 h 21600"/>
              <a:gd name="T2" fmla="*/ 2147483647 w 21600"/>
              <a:gd name="T3" fmla="*/ 1104354875 h 21600"/>
              <a:gd name="T4" fmla="*/ 2147483647 w 21600"/>
              <a:gd name="T5" fmla="*/ 552177419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665 w 21600"/>
              <a:gd name="T13" fmla="*/ 2665 h 21600"/>
              <a:gd name="T14" fmla="*/ 18935 w 21600"/>
              <a:gd name="T15" fmla="*/ 189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2700000" scaled="1"/>
          </a:gradFill>
          <a:ln w="12700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08" name="WordArt 6"/>
          <p:cNvSpPr>
            <a:spLocks noChangeArrowheads="1" noChangeShapeType="1" noTextEdit="1"/>
          </p:cNvSpPr>
          <p:nvPr/>
        </p:nvSpPr>
        <p:spPr bwMode="auto">
          <a:xfrm>
            <a:off x="5845175" y="4920704"/>
            <a:ext cx="952500" cy="349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b="1" kern="10" smtClean="0">
                <a:ln w="9525">
                  <a:solidFill>
                    <a:srgbClr val="0875F8"/>
                  </a:solidFill>
                  <a:round/>
                  <a:headEnd/>
                  <a:tailEnd/>
                </a:ln>
                <a:solidFill>
                  <a:srgbClr val="3399FF"/>
                </a:solidFill>
                <a:latin typeface="Arial"/>
                <a:ea typeface="微软雅黑" pitchFamily="34" charset="-122"/>
                <a:cs typeface="Arial"/>
              </a:rPr>
              <a:t>32%</a:t>
            </a:r>
            <a:endParaRPr lang="zh-CN" altLang="en-US" sz="2400" b="1" kern="10" smtClean="0">
              <a:ln w="9525">
                <a:solidFill>
                  <a:srgbClr val="0875F8"/>
                </a:solidFill>
                <a:round/>
                <a:headEnd/>
                <a:tailEnd/>
              </a:ln>
              <a:solidFill>
                <a:srgbClr val="3399FF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09" name="AutoShape 7"/>
          <p:cNvSpPr>
            <a:spLocks noChangeArrowheads="1"/>
          </p:cNvSpPr>
          <p:nvPr/>
        </p:nvSpPr>
        <p:spPr bwMode="auto">
          <a:xfrm rot="10800000">
            <a:off x="4211638" y="4028529"/>
            <a:ext cx="4219575" cy="619125"/>
          </a:xfrm>
          <a:custGeom>
            <a:avLst/>
            <a:gdLst>
              <a:gd name="T0" fmla="*/ 2147483647 w 21600"/>
              <a:gd name="T1" fmla="*/ 254330359 h 21600"/>
              <a:gd name="T2" fmla="*/ 2147483647 w 21600"/>
              <a:gd name="T3" fmla="*/ 508659915 h 21600"/>
              <a:gd name="T4" fmla="*/ 2147483647 w 21600"/>
              <a:gd name="T5" fmla="*/ 254330359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717 w 21600"/>
              <a:gd name="T13" fmla="*/ 4717 h 21600"/>
              <a:gd name="T14" fmla="*/ 16883 w 21600"/>
              <a:gd name="T15" fmla="*/ 1688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834" y="21600"/>
                </a:lnTo>
                <a:lnTo>
                  <a:pt x="15766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>
                  <a:alpha val="39998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10" name="AutoShape 8"/>
          <p:cNvSpPr>
            <a:spLocks noChangeArrowheads="1"/>
          </p:cNvSpPr>
          <p:nvPr/>
        </p:nvSpPr>
        <p:spPr bwMode="auto">
          <a:xfrm>
            <a:off x="4621213" y="3633242"/>
            <a:ext cx="3400425" cy="646112"/>
          </a:xfrm>
          <a:custGeom>
            <a:avLst/>
            <a:gdLst>
              <a:gd name="T0" fmla="*/ 2147483647 w 21600"/>
              <a:gd name="T1" fmla="*/ 289058634 h 21600"/>
              <a:gd name="T2" fmla="*/ 2147483647 w 21600"/>
              <a:gd name="T3" fmla="*/ 578117237 h 21600"/>
              <a:gd name="T4" fmla="*/ 2147483647 w 21600"/>
              <a:gd name="T5" fmla="*/ 289058634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743 w 21600"/>
              <a:gd name="T13" fmla="*/ 2743 h 21600"/>
              <a:gd name="T14" fmla="*/ 18857 w 21600"/>
              <a:gd name="T15" fmla="*/ 1885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885" y="21600"/>
                </a:lnTo>
                <a:lnTo>
                  <a:pt x="19715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3399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11" name="WordArt 9"/>
          <p:cNvSpPr>
            <a:spLocks noChangeArrowheads="1" noChangeShapeType="1" noTextEdit="1"/>
          </p:cNvSpPr>
          <p:nvPr/>
        </p:nvSpPr>
        <p:spPr bwMode="auto">
          <a:xfrm>
            <a:off x="5891213" y="3788817"/>
            <a:ext cx="862012" cy="341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b="1" kern="1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ea typeface="微软雅黑" pitchFamily="34" charset="-122"/>
                <a:cs typeface="Arial"/>
              </a:rPr>
              <a:t>28%</a:t>
            </a:r>
            <a:endParaRPr lang="zh-CN" altLang="en-US" sz="2400" b="1" kern="10" smtClean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FFFFFF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12" name="AutoShape 10"/>
          <p:cNvSpPr>
            <a:spLocks noChangeArrowheads="1"/>
          </p:cNvSpPr>
          <p:nvPr/>
        </p:nvSpPr>
        <p:spPr bwMode="auto">
          <a:xfrm rot="10800000">
            <a:off x="4621213" y="3139529"/>
            <a:ext cx="3400425" cy="498475"/>
          </a:xfrm>
          <a:custGeom>
            <a:avLst/>
            <a:gdLst>
              <a:gd name="T0" fmla="*/ 2147483647 w 21600"/>
              <a:gd name="T1" fmla="*/ 132737454 h 21600"/>
              <a:gd name="T2" fmla="*/ 2147483647 w 21600"/>
              <a:gd name="T3" fmla="*/ 265474400 h 21600"/>
              <a:gd name="T4" fmla="*/ 2147483647 w 21600"/>
              <a:gd name="T5" fmla="*/ 132737454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717 w 21600"/>
              <a:gd name="T13" fmla="*/ 4717 h 21600"/>
              <a:gd name="T14" fmla="*/ 16883 w 21600"/>
              <a:gd name="T15" fmla="*/ 1688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834" y="21600"/>
                </a:lnTo>
                <a:lnTo>
                  <a:pt x="15766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875F8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13" name="AutoShape 12"/>
          <p:cNvSpPr>
            <a:spLocks noChangeArrowheads="1"/>
          </p:cNvSpPr>
          <p:nvPr/>
        </p:nvSpPr>
        <p:spPr bwMode="auto">
          <a:xfrm>
            <a:off x="4943475" y="2826792"/>
            <a:ext cx="2755900" cy="522287"/>
          </a:xfrm>
          <a:custGeom>
            <a:avLst/>
            <a:gdLst>
              <a:gd name="T0" fmla="*/ 2147483647 w 21600"/>
              <a:gd name="T1" fmla="*/ 152682528 h 21600"/>
              <a:gd name="T2" fmla="*/ 2147483647 w 21600"/>
              <a:gd name="T3" fmla="*/ 305365613 h 21600"/>
              <a:gd name="T4" fmla="*/ 2147483647 w 21600"/>
              <a:gd name="T5" fmla="*/ 152682528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63 w 21600"/>
              <a:gd name="T13" fmla="*/ 2963 h 21600"/>
              <a:gd name="T14" fmla="*/ 18637 w 21600"/>
              <a:gd name="T15" fmla="*/ 186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326" y="21600"/>
                </a:lnTo>
                <a:lnTo>
                  <a:pt x="19274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2700000" scaled="1"/>
          </a:gradFill>
          <a:ln w="12700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14" name="WordArt 13"/>
          <p:cNvSpPr>
            <a:spLocks noChangeArrowheads="1" noChangeShapeType="1" noTextEdit="1"/>
          </p:cNvSpPr>
          <p:nvPr/>
        </p:nvSpPr>
        <p:spPr bwMode="auto">
          <a:xfrm>
            <a:off x="6035675" y="2955379"/>
            <a:ext cx="5715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b="1" kern="10" smtClean="0">
                <a:ln w="9525">
                  <a:solidFill>
                    <a:srgbClr val="0875F8"/>
                  </a:solidFill>
                  <a:round/>
                  <a:headEnd/>
                  <a:tailEnd/>
                </a:ln>
                <a:solidFill>
                  <a:srgbClr val="3399FF"/>
                </a:solidFill>
                <a:latin typeface="Arial"/>
                <a:ea typeface="微软雅黑" pitchFamily="34" charset="-122"/>
                <a:cs typeface="Arial"/>
              </a:rPr>
              <a:t>25%</a:t>
            </a:r>
            <a:endParaRPr lang="zh-CN" altLang="en-US" sz="2400" b="1" kern="10" smtClean="0">
              <a:ln w="9525">
                <a:solidFill>
                  <a:srgbClr val="0875F8"/>
                </a:solidFill>
                <a:round/>
                <a:headEnd/>
                <a:tailEnd/>
              </a:ln>
              <a:solidFill>
                <a:srgbClr val="3399FF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15" name="AutoShape 14"/>
          <p:cNvSpPr>
            <a:spLocks noChangeArrowheads="1"/>
          </p:cNvSpPr>
          <p:nvPr/>
        </p:nvSpPr>
        <p:spPr bwMode="auto">
          <a:xfrm rot="10800000">
            <a:off x="4943475" y="2420392"/>
            <a:ext cx="2755900" cy="403225"/>
          </a:xfrm>
          <a:custGeom>
            <a:avLst/>
            <a:gdLst>
              <a:gd name="T0" fmla="*/ 2147483647 w 21600"/>
              <a:gd name="T1" fmla="*/ 70259641 h 21600"/>
              <a:gd name="T2" fmla="*/ 2147483647 w 21600"/>
              <a:gd name="T3" fmla="*/ 140518928 h 21600"/>
              <a:gd name="T4" fmla="*/ 2147483647 w 21600"/>
              <a:gd name="T5" fmla="*/ 70259641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717 w 21600"/>
              <a:gd name="T13" fmla="*/ 4717 h 21600"/>
              <a:gd name="T14" fmla="*/ 16883 w 21600"/>
              <a:gd name="T15" fmla="*/ 1688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834" y="21600"/>
                </a:lnTo>
                <a:lnTo>
                  <a:pt x="15766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>
                  <a:alpha val="39998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grpSp>
        <p:nvGrpSpPr>
          <p:cNvPr id="116" name="Group 15"/>
          <p:cNvGrpSpPr>
            <a:grpSpLocks/>
          </p:cNvGrpSpPr>
          <p:nvPr/>
        </p:nvGrpSpPr>
        <p:grpSpPr bwMode="auto">
          <a:xfrm>
            <a:off x="7812088" y="3844379"/>
            <a:ext cx="809625" cy="2320925"/>
            <a:chOff x="4944" y="2354"/>
            <a:chExt cx="510" cy="1462"/>
          </a:xfrm>
        </p:grpSpPr>
        <p:sp>
          <p:nvSpPr>
            <p:cNvPr id="117" name="AutoShape 16"/>
            <p:cNvSpPr>
              <a:spLocks noChangeArrowheads="1"/>
            </p:cNvSpPr>
            <p:nvPr/>
          </p:nvSpPr>
          <p:spPr bwMode="auto">
            <a:xfrm flipH="1" flipV="1">
              <a:off x="5070" y="3553"/>
              <a:ext cx="105" cy="263"/>
            </a:xfrm>
            <a:prstGeom prst="triangle">
              <a:avLst>
                <a:gd name="adj" fmla="val 0"/>
              </a:avLst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B2B2B2">
                    <a:alpha val="39998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118" name="AutoShape 17"/>
            <p:cNvSpPr>
              <a:spLocks noChangeArrowheads="1"/>
            </p:cNvSpPr>
            <p:nvPr/>
          </p:nvSpPr>
          <p:spPr bwMode="auto">
            <a:xfrm flipH="1" flipV="1">
              <a:off x="5254" y="3510"/>
              <a:ext cx="77" cy="263"/>
            </a:xfrm>
            <a:prstGeom prst="triangle">
              <a:avLst>
                <a:gd name="adj" fmla="val 100000"/>
              </a:avLst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B2B2B2">
                    <a:alpha val="39998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endParaRPr>
            </a:p>
          </p:txBody>
        </p:sp>
        <p:pic>
          <p:nvPicPr>
            <p:cNvPr id="119" name="Picture 18" descr="28"/>
            <p:cNvPicPr>
              <a:picLocks noChangeAspect="1" noChangeArrowheads="1"/>
            </p:cNvPicPr>
            <p:nvPr/>
          </p:nvPicPr>
          <p:blipFill>
            <a:blip r:embed="rId2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354"/>
              <a:ext cx="510" cy="1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0" name="AutoShape 20"/>
          <p:cNvSpPr>
            <a:spLocks noChangeArrowheads="1"/>
          </p:cNvSpPr>
          <p:nvPr/>
        </p:nvSpPr>
        <p:spPr bwMode="auto">
          <a:xfrm>
            <a:off x="5272088" y="2153692"/>
            <a:ext cx="2098675" cy="395287"/>
          </a:xfrm>
          <a:custGeom>
            <a:avLst/>
            <a:gdLst>
              <a:gd name="T0" fmla="*/ 2147483647 w 21600"/>
              <a:gd name="T1" fmla="*/ 66191339 h 21600"/>
              <a:gd name="T2" fmla="*/ 2147483647 w 21600"/>
              <a:gd name="T3" fmla="*/ 132382348 h 21600"/>
              <a:gd name="T4" fmla="*/ 1066727840 w 21600"/>
              <a:gd name="T5" fmla="*/ 66191339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63 w 21600"/>
              <a:gd name="T13" fmla="*/ 2963 h 21600"/>
              <a:gd name="T14" fmla="*/ 18637 w 21600"/>
              <a:gd name="T15" fmla="*/ 186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326" y="21600"/>
                </a:lnTo>
                <a:lnTo>
                  <a:pt x="19274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2700000" scaled="1"/>
          </a:gradFill>
          <a:ln w="12700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21" name="WordArt 21"/>
          <p:cNvSpPr>
            <a:spLocks noChangeArrowheads="1" noChangeShapeType="1" noTextEdit="1"/>
          </p:cNvSpPr>
          <p:nvPr/>
        </p:nvSpPr>
        <p:spPr bwMode="auto">
          <a:xfrm>
            <a:off x="6088063" y="2250529"/>
            <a:ext cx="466725" cy="174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b="1" kern="10" smtClean="0">
                <a:ln w="9525">
                  <a:solidFill>
                    <a:srgbClr val="0875F8"/>
                  </a:solidFill>
                  <a:round/>
                  <a:headEnd/>
                  <a:tailEnd/>
                </a:ln>
                <a:solidFill>
                  <a:srgbClr val="3399FF"/>
                </a:solidFill>
                <a:latin typeface="Arial"/>
                <a:ea typeface="微软雅黑" pitchFamily="34" charset="-122"/>
                <a:cs typeface="Arial"/>
              </a:rPr>
              <a:t>10%</a:t>
            </a:r>
            <a:endParaRPr lang="zh-CN" altLang="en-US" sz="2400" b="1" kern="10" smtClean="0">
              <a:ln w="9525">
                <a:solidFill>
                  <a:srgbClr val="0875F8"/>
                </a:solidFill>
                <a:round/>
                <a:headEnd/>
                <a:tailEnd/>
              </a:ln>
              <a:solidFill>
                <a:srgbClr val="3399FF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22" name="AutoShape 22"/>
          <p:cNvSpPr>
            <a:spLocks noChangeArrowheads="1"/>
          </p:cNvSpPr>
          <p:nvPr/>
        </p:nvSpPr>
        <p:spPr bwMode="auto">
          <a:xfrm rot="10800000">
            <a:off x="5272088" y="1850479"/>
            <a:ext cx="2098675" cy="306388"/>
          </a:xfrm>
          <a:custGeom>
            <a:avLst/>
            <a:gdLst>
              <a:gd name="T0" fmla="*/ 2147483647 w 21600"/>
              <a:gd name="T1" fmla="*/ 30823200 h 21600"/>
              <a:gd name="T2" fmla="*/ 2147483647 w 21600"/>
              <a:gd name="T3" fmla="*/ 61646400 h 21600"/>
              <a:gd name="T4" fmla="*/ 2147483647 w 21600"/>
              <a:gd name="T5" fmla="*/ 3082320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717 w 21600"/>
              <a:gd name="T13" fmla="*/ 4717 h 21600"/>
              <a:gd name="T14" fmla="*/ 16883 w 21600"/>
              <a:gd name="T15" fmla="*/ 1688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834" y="21600"/>
                </a:lnTo>
                <a:lnTo>
                  <a:pt x="15766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>
                  <a:alpha val="39998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23" name="AutoShape 23"/>
          <p:cNvSpPr>
            <a:spLocks noChangeArrowheads="1"/>
          </p:cNvSpPr>
          <p:nvPr/>
        </p:nvSpPr>
        <p:spPr bwMode="auto">
          <a:xfrm>
            <a:off x="5514975" y="1577429"/>
            <a:ext cx="1612900" cy="395288"/>
          </a:xfrm>
          <a:custGeom>
            <a:avLst/>
            <a:gdLst>
              <a:gd name="T0" fmla="*/ 2147483647 w 21600"/>
              <a:gd name="T1" fmla="*/ 66191671 h 21600"/>
              <a:gd name="T2" fmla="*/ 2147483647 w 21600"/>
              <a:gd name="T3" fmla="*/ 132383360 h 21600"/>
              <a:gd name="T4" fmla="*/ 484219387 w 21600"/>
              <a:gd name="T5" fmla="*/ 66191671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63 w 21600"/>
              <a:gd name="T13" fmla="*/ 2963 h 21600"/>
              <a:gd name="T14" fmla="*/ 18637 w 21600"/>
              <a:gd name="T15" fmla="*/ 186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326" y="21600"/>
                </a:lnTo>
                <a:lnTo>
                  <a:pt x="19274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2700000" scaled="1"/>
          </a:gradFill>
          <a:ln w="12700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24" name="WordArt 24"/>
          <p:cNvSpPr>
            <a:spLocks noChangeArrowheads="1" noChangeShapeType="1" noTextEdit="1"/>
          </p:cNvSpPr>
          <p:nvPr/>
        </p:nvSpPr>
        <p:spPr bwMode="auto">
          <a:xfrm>
            <a:off x="6161088" y="1690142"/>
            <a:ext cx="320675" cy="174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b="1" kern="10" smtClean="0">
                <a:ln w="9525">
                  <a:solidFill>
                    <a:srgbClr val="0875F8"/>
                  </a:solidFill>
                  <a:round/>
                  <a:headEnd/>
                  <a:tailEnd/>
                </a:ln>
                <a:solidFill>
                  <a:srgbClr val="3399FF"/>
                </a:solidFill>
                <a:latin typeface="Arial"/>
                <a:ea typeface="微软雅黑" pitchFamily="34" charset="-122"/>
                <a:cs typeface="Arial"/>
              </a:rPr>
              <a:t>5%</a:t>
            </a:r>
            <a:endParaRPr lang="zh-CN" altLang="en-US" sz="2400" b="1" kern="10" smtClean="0">
              <a:ln w="9525">
                <a:solidFill>
                  <a:srgbClr val="0875F8"/>
                </a:solidFill>
                <a:round/>
                <a:headEnd/>
                <a:tailEnd/>
              </a:ln>
              <a:solidFill>
                <a:srgbClr val="3399FF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25" name="AutoShape 25"/>
          <p:cNvSpPr>
            <a:spLocks noChangeArrowheads="1"/>
          </p:cNvSpPr>
          <p:nvPr/>
        </p:nvSpPr>
        <p:spPr bwMode="auto">
          <a:xfrm rot="10800000">
            <a:off x="5514975" y="1274217"/>
            <a:ext cx="1612900" cy="306387"/>
          </a:xfrm>
          <a:custGeom>
            <a:avLst/>
            <a:gdLst>
              <a:gd name="T0" fmla="*/ 2147483647 w 21600"/>
              <a:gd name="T1" fmla="*/ 30823000 h 21600"/>
              <a:gd name="T2" fmla="*/ 2147483647 w 21600"/>
              <a:gd name="T3" fmla="*/ 61645802 h 21600"/>
              <a:gd name="T4" fmla="*/ 2147483647 w 21600"/>
              <a:gd name="T5" fmla="*/ 3082300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>
                  <a:alpha val="39998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26" name="Line 26"/>
          <p:cNvSpPr>
            <a:spLocks noChangeShapeType="1"/>
          </p:cNvSpPr>
          <p:nvPr/>
        </p:nvSpPr>
        <p:spPr bwMode="auto">
          <a:xfrm flipH="1">
            <a:off x="468313" y="1756817"/>
            <a:ext cx="5003800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27" name="Rectangle 27"/>
          <p:cNvSpPr>
            <a:spLocks noChangeArrowheads="1"/>
          </p:cNvSpPr>
          <p:nvPr/>
        </p:nvSpPr>
        <p:spPr bwMode="auto">
          <a:xfrm>
            <a:off x="468313" y="1325017"/>
            <a:ext cx="3275012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128" name="Line 28"/>
          <p:cNvSpPr>
            <a:spLocks noChangeShapeType="1"/>
          </p:cNvSpPr>
          <p:nvPr/>
        </p:nvSpPr>
        <p:spPr bwMode="auto">
          <a:xfrm flipH="1">
            <a:off x="468313" y="2369592"/>
            <a:ext cx="4716462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29" name="Rectangle 29"/>
          <p:cNvSpPr>
            <a:spLocks noChangeArrowheads="1"/>
          </p:cNvSpPr>
          <p:nvPr/>
        </p:nvSpPr>
        <p:spPr bwMode="auto">
          <a:xfrm>
            <a:off x="468313" y="1901279"/>
            <a:ext cx="3275012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130" name="Line 30"/>
          <p:cNvSpPr>
            <a:spLocks noChangeShapeType="1"/>
          </p:cNvSpPr>
          <p:nvPr/>
        </p:nvSpPr>
        <p:spPr bwMode="auto">
          <a:xfrm flipH="1">
            <a:off x="468313" y="3125242"/>
            <a:ext cx="4391025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31" name="Rectangle 31"/>
          <p:cNvSpPr>
            <a:spLocks noChangeArrowheads="1"/>
          </p:cNvSpPr>
          <p:nvPr/>
        </p:nvSpPr>
        <p:spPr bwMode="auto">
          <a:xfrm>
            <a:off x="468313" y="2693442"/>
            <a:ext cx="3275012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164" name="Line 32"/>
          <p:cNvSpPr>
            <a:spLocks noChangeShapeType="1"/>
          </p:cNvSpPr>
          <p:nvPr/>
        </p:nvSpPr>
        <p:spPr bwMode="auto">
          <a:xfrm flipH="1">
            <a:off x="468313" y="4061867"/>
            <a:ext cx="4103687" cy="0"/>
          </a:xfrm>
          <a:prstGeom prst="line">
            <a:avLst/>
          </a:prstGeom>
          <a:noFill/>
          <a:ln w="9525">
            <a:solidFill>
              <a:srgbClr val="0875F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65" name="Rectangle 33"/>
          <p:cNvSpPr>
            <a:spLocks noChangeArrowheads="1"/>
          </p:cNvSpPr>
          <p:nvPr/>
        </p:nvSpPr>
        <p:spPr bwMode="auto">
          <a:xfrm>
            <a:off x="468313" y="3630067"/>
            <a:ext cx="3275012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875F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166" name="Line 34"/>
          <p:cNvSpPr>
            <a:spLocks noChangeShapeType="1"/>
          </p:cNvSpPr>
          <p:nvPr/>
        </p:nvSpPr>
        <p:spPr bwMode="auto">
          <a:xfrm flipH="1">
            <a:off x="468313" y="5249317"/>
            <a:ext cx="3887787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67" name="Rectangle 35"/>
          <p:cNvSpPr>
            <a:spLocks noChangeArrowheads="1"/>
          </p:cNvSpPr>
          <p:nvPr/>
        </p:nvSpPr>
        <p:spPr bwMode="auto">
          <a:xfrm>
            <a:off x="468313" y="4817517"/>
            <a:ext cx="3275012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21989</TotalTime>
  <Words>195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1164</cp:revision>
  <dcterms:created xsi:type="dcterms:W3CDTF">2009-02-11T05:37:22Z</dcterms:created>
  <dcterms:modified xsi:type="dcterms:W3CDTF">2013-10-14T02:35:41Z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