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2"/>
          <p:cNvSpPr>
            <a:spLocks/>
          </p:cNvSpPr>
          <p:nvPr/>
        </p:nvSpPr>
        <p:spPr bwMode="auto">
          <a:xfrm flipH="1">
            <a:off x="5632450" y="3944516"/>
            <a:ext cx="876300" cy="236537"/>
          </a:xfrm>
          <a:custGeom>
            <a:avLst/>
            <a:gdLst>
              <a:gd name="T0" fmla="*/ 329430154 w 2331"/>
              <a:gd name="T1" fmla="*/ 81322314 h 688"/>
              <a:gd name="T2" fmla="*/ 14697855 w 2331"/>
              <a:gd name="T3" fmla="*/ 16311770 h 688"/>
              <a:gd name="T4" fmla="*/ 294805214 w 2331"/>
              <a:gd name="T5" fmla="*/ 0 h 688"/>
              <a:gd name="T6" fmla="*/ 329430154 w 2331"/>
              <a:gd name="T7" fmla="*/ 81322314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4" name="Freeform 3"/>
          <p:cNvSpPr>
            <a:spLocks/>
          </p:cNvSpPr>
          <p:nvPr/>
        </p:nvSpPr>
        <p:spPr bwMode="auto">
          <a:xfrm>
            <a:off x="-180975" y="4006428"/>
            <a:ext cx="984250" cy="363538"/>
          </a:xfrm>
          <a:custGeom>
            <a:avLst/>
            <a:gdLst/>
            <a:ahLst/>
            <a:cxnLst>
              <a:cxn ang="0">
                <a:pos x="2331" y="688"/>
              </a:cxn>
              <a:cxn ang="0">
                <a:pos x="104" y="138"/>
              </a:cxn>
              <a:cxn ang="0">
                <a:pos x="2086" y="0"/>
              </a:cxn>
              <a:cxn ang="0">
                <a:pos x="2331" y="688"/>
              </a:cxn>
            </a:cxnLst>
            <a:rect l="0" t="0" r="r" b="b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0875F8">
                  <a:alpha val="0"/>
                </a:srgbClr>
              </a:gs>
              <a:gs pos="100000">
                <a:srgbClr val="0875F8">
                  <a:gamma/>
                  <a:shade val="54510"/>
                  <a:invGamma/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5" name="Freeform 4"/>
          <p:cNvSpPr>
            <a:spLocks/>
          </p:cNvSpPr>
          <p:nvPr/>
        </p:nvSpPr>
        <p:spPr bwMode="auto">
          <a:xfrm flipH="1">
            <a:off x="6921500" y="3861966"/>
            <a:ext cx="863600" cy="388937"/>
          </a:xfrm>
          <a:custGeom>
            <a:avLst/>
            <a:gdLst>
              <a:gd name="T0" fmla="*/ 319950648 w 2331"/>
              <a:gd name="T1" fmla="*/ 219872078 h 688"/>
              <a:gd name="T2" fmla="*/ 14274778 w 2331"/>
              <a:gd name="T3" fmla="*/ 44102516 h 688"/>
              <a:gd name="T4" fmla="*/ 286322116 w 2331"/>
              <a:gd name="T5" fmla="*/ 0 h 688"/>
              <a:gd name="T6" fmla="*/ 319950648 w 2331"/>
              <a:gd name="T7" fmla="*/ 21987207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 flipH="1">
            <a:off x="8337550" y="3998491"/>
            <a:ext cx="838200" cy="363537"/>
          </a:xfrm>
          <a:custGeom>
            <a:avLst/>
            <a:gdLst>
              <a:gd name="T0" fmla="*/ 301406795 w 2331"/>
              <a:gd name="T1" fmla="*/ 192091788 h 688"/>
              <a:gd name="T2" fmla="*/ 13447518 w 2331"/>
              <a:gd name="T3" fmla="*/ 38530166 h 688"/>
              <a:gd name="T4" fmla="*/ 269727438 w 2331"/>
              <a:gd name="T5" fmla="*/ 0 h 688"/>
              <a:gd name="T6" fmla="*/ 301406795 w 2331"/>
              <a:gd name="T7" fmla="*/ 19209178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7" name="Freeform 6"/>
          <p:cNvSpPr>
            <a:spLocks/>
          </p:cNvSpPr>
          <p:nvPr/>
        </p:nvSpPr>
        <p:spPr bwMode="auto">
          <a:xfrm>
            <a:off x="1343025" y="3865141"/>
            <a:ext cx="838200" cy="363537"/>
          </a:xfrm>
          <a:custGeom>
            <a:avLst/>
            <a:gdLst>
              <a:gd name="T0" fmla="*/ 301406795 w 2331"/>
              <a:gd name="T1" fmla="*/ 192091788 h 688"/>
              <a:gd name="T2" fmla="*/ 13447518 w 2331"/>
              <a:gd name="T3" fmla="*/ 38530166 h 688"/>
              <a:gd name="T4" fmla="*/ 269727438 w 2331"/>
              <a:gd name="T5" fmla="*/ 0 h 688"/>
              <a:gd name="T6" fmla="*/ 301406795 w 2331"/>
              <a:gd name="T7" fmla="*/ 192091788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2638425" y="3944516"/>
            <a:ext cx="885825" cy="236537"/>
          </a:xfrm>
          <a:custGeom>
            <a:avLst/>
            <a:gdLst>
              <a:gd name="T0" fmla="*/ 336630601 w 2331"/>
              <a:gd name="T1" fmla="*/ 81322314 h 688"/>
              <a:gd name="T2" fmla="*/ 15019123 w 2331"/>
              <a:gd name="T3" fmla="*/ 16311770 h 688"/>
              <a:gd name="T4" fmla="*/ 301248903 w 2331"/>
              <a:gd name="T5" fmla="*/ 0 h 688"/>
              <a:gd name="T6" fmla="*/ 336630601 w 2331"/>
              <a:gd name="T7" fmla="*/ 81322314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666666">
                  <a:alpha val="34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32" name="Freeform 8"/>
          <p:cNvSpPr>
            <a:spLocks/>
          </p:cNvSpPr>
          <p:nvPr/>
        </p:nvSpPr>
        <p:spPr bwMode="auto">
          <a:xfrm>
            <a:off x="806450" y="2972966"/>
            <a:ext cx="1119188" cy="1392237"/>
          </a:xfrm>
          <a:custGeom>
            <a:avLst/>
            <a:gdLst>
              <a:gd name="T0" fmla="*/ 0 w 1006"/>
              <a:gd name="T1" fmla="*/ 0 h 1251"/>
              <a:gd name="T2" fmla="*/ 0 w 1006"/>
              <a:gd name="T3" fmla="*/ 1549419556 h 1251"/>
              <a:gd name="T4" fmla="*/ 1245111113 w 1006"/>
              <a:gd name="T5" fmla="*/ 1429280965 h 1251"/>
              <a:gd name="T6" fmla="*/ 1245111113 w 1006"/>
              <a:gd name="T7" fmla="*/ 100322306 h 1251"/>
              <a:gd name="T8" fmla="*/ 0 w 1006"/>
              <a:gd name="T9" fmla="*/ 0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6"/>
              <a:gd name="T16" fmla="*/ 0 h 1251"/>
              <a:gd name="T17" fmla="*/ 1006 w 1006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6" h="1251">
                <a:moveTo>
                  <a:pt x="0" y="0"/>
                </a:moveTo>
                <a:lnTo>
                  <a:pt x="0" y="1251"/>
                </a:lnTo>
                <a:lnTo>
                  <a:pt x="1006" y="1154"/>
                </a:lnTo>
                <a:lnTo>
                  <a:pt x="1006" y="8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33" name="Freeform 9"/>
          <p:cNvSpPr>
            <a:spLocks/>
          </p:cNvSpPr>
          <p:nvPr/>
        </p:nvSpPr>
        <p:spPr bwMode="auto">
          <a:xfrm>
            <a:off x="428625" y="2972966"/>
            <a:ext cx="377825" cy="1392237"/>
          </a:xfrm>
          <a:custGeom>
            <a:avLst/>
            <a:gdLst>
              <a:gd name="T0" fmla="*/ 0 w 339"/>
              <a:gd name="T1" fmla="*/ 136240017 h 1251"/>
              <a:gd name="T2" fmla="*/ 0 w 339"/>
              <a:gd name="T3" fmla="*/ 1337628145 h 1251"/>
              <a:gd name="T4" fmla="*/ 421096551 w 339"/>
              <a:gd name="T5" fmla="*/ 1549419556 h 1251"/>
              <a:gd name="T6" fmla="*/ 421096551 w 339"/>
              <a:gd name="T7" fmla="*/ 0 h 1251"/>
              <a:gd name="T8" fmla="*/ 0 w 339"/>
              <a:gd name="T9" fmla="*/ 136240017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9"/>
              <a:gd name="T16" fmla="*/ 0 h 1251"/>
              <a:gd name="T17" fmla="*/ 339 w 339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9" h="1251">
                <a:moveTo>
                  <a:pt x="0" y="110"/>
                </a:moveTo>
                <a:lnTo>
                  <a:pt x="0" y="1080"/>
                </a:lnTo>
                <a:lnTo>
                  <a:pt x="339" y="1251"/>
                </a:lnTo>
                <a:lnTo>
                  <a:pt x="339" y="0"/>
                </a:lnTo>
                <a:lnTo>
                  <a:pt x="0" y="110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34" name="Freeform 10"/>
          <p:cNvSpPr>
            <a:spLocks/>
          </p:cNvSpPr>
          <p:nvPr/>
        </p:nvSpPr>
        <p:spPr bwMode="auto">
          <a:xfrm>
            <a:off x="2195513" y="3069803"/>
            <a:ext cx="1082675" cy="1189038"/>
          </a:xfrm>
          <a:custGeom>
            <a:avLst/>
            <a:gdLst>
              <a:gd name="T0" fmla="*/ 0 w 973"/>
              <a:gd name="T1" fmla="*/ 0 h 1069"/>
              <a:gd name="T2" fmla="*/ 0 w 973"/>
              <a:gd name="T3" fmla="*/ 1322555066 h 1069"/>
              <a:gd name="T4" fmla="*/ 1204712390 w 973"/>
              <a:gd name="T5" fmla="*/ 1300285908 h 1069"/>
              <a:gd name="T6" fmla="*/ 1204712390 w 973"/>
              <a:gd name="T7" fmla="*/ 44538316 h 1069"/>
              <a:gd name="T8" fmla="*/ 0 w 973"/>
              <a:gd name="T9" fmla="*/ 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3"/>
              <a:gd name="T16" fmla="*/ 0 h 1069"/>
              <a:gd name="T17" fmla="*/ 973 w 973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3" h="1069">
                <a:moveTo>
                  <a:pt x="0" y="0"/>
                </a:moveTo>
                <a:lnTo>
                  <a:pt x="0" y="1069"/>
                </a:lnTo>
                <a:lnTo>
                  <a:pt x="973" y="1051"/>
                </a:lnTo>
                <a:lnTo>
                  <a:pt x="973" y="3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5" name="Freeform 11"/>
          <p:cNvSpPr>
            <a:spLocks/>
          </p:cNvSpPr>
          <p:nvPr/>
        </p:nvSpPr>
        <p:spPr bwMode="auto">
          <a:xfrm>
            <a:off x="1985963" y="3055516"/>
            <a:ext cx="219075" cy="1189037"/>
          </a:xfrm>
          <a:custGeom>
            <a:avLst/>
            <a:gdLst>
              <a:gd name="T0" fmla="*/ 0 w 197"/>
              <a:gd name="T1" fmla="*/ 152174490 h 1069"/>
              <a:gd name="T2" fmla="*/ 0 w 197"/>
              <a:gd name="T3" fmla="*/ 1171616329 h 1069"/>
              <a:gd name="T4" fmla="*/ 243623633 w 197"/>
              <a:gd name="T5" fmla="*/ 1322552841 h 1069"/>
              <a:gd name="T6" fmla="*/ 243623633 w 197"/>
              <a:gd name="T7" fmla="*/ 0 h 1069"/>
              <a:gd name="T8" fmla="*/ 0 w 197"/>
              <a:gd name="T9" fmla="*/ 15217449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7"/>
              <a:gd name="T16" fmla="*/ 0 h 1069"/>
              <a:gd name="T17" fmla="*/ 197 w 197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7" h="1069">
                <a:moveTo>
                  <a:pt x="0" y="123"/>
                </a:moveTo>
                <a:lnTo>
                  <a:pt x="0" y="947"/>
                </a:lnTo>
                <a:lnTo>
                  <a:pt x="197" y="1069"/>
                </a:lnTo>
                <a:lnTo>
                  <a:pt x="197" y="0"/>
                </a:lnTo>
                <a:lnTo>
                  <a:pt x="0" y="123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6" name="Freeform 12"/>
          <p:cNvSpPr>
            <a:spLocks/>
          </p:cNvSpPr>
          <p:nvPr/>
        </p:nvSpPr>
        <p:spPr bwMode="auto">
          <a:xfrm>
            <a:off x="3490913" y="3109491"/>
            <a:ext cx="1016000" cy="1081087"/>
          </a:xfrm>
          <a:custGeom>
            <a:avLst/>
            <a:gdLst>
              <a:gd name="T0" fmla="*/ 1130619934 w 913"/>
              <a:gd name="T1" fmla="*/ 1185098247 h 972"/>
              <a:gd name="T2" fmla="*/ 0 w 913"/>
              <a:gd name="T3" fmla="*/ 1202416771 h 972"/>
              <a:gd name="T4" fmla="*/ 0 w 913"/>
              <a:gd name="T5" fmla="*/ 0 h 972"/>
              <a:gd name="T6" fmla="*/ 1130619934 w 913"/>
              <a:gd name="T7" fmla="*/ 7421907 h 972"/>
              <a:gd name="T8" fmla="*/ 1130619934 w 913"/>
              <a:gd name="T9" fmla="*/ 1185098247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"/>
              <a:gd name="T16" fmla="*/ 0 h 972"/>
              <a:gd name="T17" fmla="*/ 913 w 913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" h="972">
                <a:moveTo>
                  <a:pt x="913" y="958"/>
                </a:moveTo>
                <a:lnTo>
                  <a:pt x="0" y="972"/>
                </a:lnTo>
                <a:lnTo>
                  <a:pt x="0" y="0"/>
                </a:lnTo>
                <a:lnTo>
                  <a:pt x="913" y="6"/>
                </a:lnTo>
                <a:lnTo>
                  <a:pt x="913" y="958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7" name="Freeform 13"/>
          <p:cNvSpPr>
            <a:spLocks/>
          </p:cNvSpPr>
          <p:nvPr/>
        </p:nvSpPr>
        <p:spPr bwMode="auto">
          <a:xfrm>
            <a:off x="3414713" y="3109491"/>
            <a:ext cx="76200" cy="1081087"/>
          </a:xfrm>
          <a:custGeom>
            <a:avLst/>
            <a:gdLst>
              <a:gd name="T0" fmla="*/ 0 w 69"/>
              <a:gd name="T1" fmla="*/ 107623768 h 972"/>
              <a:gd name="T2" fmla="*/ 0 w 69"/>
              <a:gd name="T3" fmla="*/ 1120771346 h 972"/>
              <a:gd name="T4" fmla="*/ 84151304 w 69"/>
              <a:gd name="T5" fmla="*/ 1202416771 h 972"/>
              <a:gd name="T6" fmla="*/ 84151304 w 69"/>
              <a:gd name="T7" fmla="*/ 0 h 972"/>
              <a:gd name="T8" fmla="*/ 0 w 69"/>
              <a:gd name="T9" fmla="*/ 107623768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972"/>
              <a:gd name="T17" fmla="*/ 69 w 69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972">
                <a:moveTo>
                  <a:pt x="0" y="87"/>
                </a:moveTo>
                <a:lnTo>
                  <a:pt x="0" y="906"/>
                </a:lnTo>
                <a:lnTo>
                  <a:pt x="69" y="972"/>
                </a:lnTo>
                <a:lnTo>
                  <a:pt x="69" y="0"/>
                </a:lnTo>
                <a:lnTo>
                  <a:pt x="0" y="87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8" name="Freeform 14"/>
          <p:cNvSpPr>
            <a:spLocks/>
          </p:cNvSpPr>
          <p:nvPr/>
        </p:nvSpPr>
        <p:spPr bwMode="auto">
          <a:xfrm flipH="1">
            <a:off x="7213600" y="2972966"/>
            <a:ext cx="1119188" cy="1392237"/>
          </a:xfrm>
          <a:custGeom>
            <a:avLst/>
            <a:gdLst>
              <a:gd name="T0" fmla="*/ 0 w 1006"/>
              <a:gd name="T1" fmla="*/ 0 h 1251"/>
              <a:gd name="T2" fmla="*/ 0 w 1006"/>
              <a:gd name="T3" fmla="*/ 1549419556 h 1251"/>
              <a:gd name="T4" fmla="*/ 1245111113 w 1006"/>
              <a:gd name="T5" fmla="*/ 1429280965 h 1251"/>
              <a:gd name="T6" fmla="*/ 1245111113 w 1006"/>
              <a:gd name="T7" fmla="*/ 100322306 h 1251"/>
              <a:gd name="T8" fmla="*/ 0 w 1006"/>
              <a:gd name="T9" fmla="*/ 0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6"/>
              <a:gd name="T16" fmla="*/ 0 h 1251"/>
              <a:gd name="T17" fmla="*/ 1006 w 1006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6" h="1251">
                <a:moveTo>
                  <a:pt x="0" y="0"/>
                </a:moveTo>
                <a:lnTo>
                  <a:pt x="0" y="1251"/>
                </a:lnTo>
                <a:lnTo>
                  <a:pt x="1006" y="1154"/>
                </a:lnTo>
                <a:lnTo>
                  <a:pt x="1006" y="8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8F8F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39" name="Freeform 15"/>
          <p:cNvSpPr>
            <a:spLocks/>
          </p:cNvSpPr>
          <p:nvPr/>
        </p:nvSpPr>
        <p:spPr bwMode="auto">
          <a:xfrm flipH="1">
            <a:off x="8332788" y="2972966"/>
            <a:ext cx="377825" cy="1392237"/>
          </a:xfrm>
          <a:custGeom>
            <a:avLst/>
            <a:gdLst>
              <a:gd name="T0" fmla="*/ 0 w 339"/>
              <a:gd name="T1" fmla="*/ 136240017 h 1251"/>
              <a:gd name="T2" fmla="*/ 0 w 339"/>
              <a:gd name="T3" fmla="*/ 1337628145 h 1251"/>
              <a:gd name="T4" fmla="*/ 421096551 w 339"/>
              <a:gd name="T5" fmla="*/ 1549419556 h 1251"/>
              <a:gd name="T6" fmla="*/ 421096551 w 339"/>
              <a:gd name="T7" fmla="*/ 0 h 1251"/>
              <a:gd name="T8" fmla="*/ 0 w 339"/>
              <a:gd name="T9" fmla="*/ 136240017 h 1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9"/>
              <a:gd name="T16" fmla="*/ 0 h 1251"/>
              <a:gd name="T17" fmla="*/ 339 w 339"/>
              <a:gd name="T18" fmla="*/ 1251 h 1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9" h="1251">
                <a:moveTo>
                  <a:pt x="0" y="110"/>
                </a:moveTo>
                <a:lnTo>
                  <a:pt x="0" y="1080"/>
                </a:lnTo>
                <a:lnTo>
                  <a:pt x="339" y="1251"/>
                </a:lnTo>
                <a:lnTo>
                  <a:pt x="339" y="0"/>
                </a:lnTo>
                <a:lnTo>
                  <a:pt x="0" y="110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0" name="Freeform 16"/>
          <p:cNvSpPr>
            <a:spLocks/>
          </p:cNvSpPr>
          <p:nvPr/>
        </p:nvSpPr>
        <p:spPr bwMode="auto">
          <a:xfrm flipH="1">
            <a:off x="5851525" y="3055516"/>
            <a:ext cx="1082675" cy="1189037"/>
          </a:xfrm>
          <a:custGeom>
            <a:avLst/>
            <a:gdLst>
              <a:gd name="T0" fmla="*/ 0 w 973"/>
              <a:gd name="T1" fmla="*/ 0 h 1069"/>
              <a:gd name="T2" fmla="*/ 0 w 973"/>
              <a:gd name="T3" fmla="*/ 1322552841 h 1069"/>
              <a:gd name="T4" fmla="*/ 1204712390 w 973"/>
              <a:gd name="T5" fmla="*/ 1300283702 h 1069"/>
              <a:gd name="T6" fmla="*/ 1204712390 w 973"/>
              <a:gd name="T7" fmla="*/ 44538278 h 1069"/>
              <a:gd name="T8" fmla="*/ 0 w 973"/>
              <a:gd name="T9" fmla="*/ 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3"/>
              <a:gd name="T16" fmla="*/ 0 h 1069"/>
              <a:gd name="T17" fmla="*/ 973 w 973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3" h="1069">
                <a:moveTo>
                  <a:pt x="0" y="0"/>
                </a:moveTo>
                <a:lnTo>
                  <a:pt x="0" y="1069"/>
                </a:lnTo>
                <a:lnTo>
                  <a:pt x="973" y="1051"/>
                </a:lnTo>
                <a:lnTo>
                  <a:pt x="973" y="3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8F8F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1" name="Freeform 17"/>
          <p:cNvSpPr>
            <a:spLocks/>
          </p:cNvSpPr>
          <p:nvPr/>
        </p:nvSpPr>
        <p:spPr bwMode="auto">
          <a:xfrm flipH="1">
            <a:off x="6934200" y="3055516"/>
            <a:ext cx="219075" cy="1189037"/>
          </a:xfrm>
          <a:custGeom>
            <a:avLst/>
            <a:gdLst>
              <a:gd name="T0" fmla="*/ 0 w 197"/>
              <a:gd name="T1" fmla="*/ 152174490 h 1069"/>
              <a:gd name="T2" fmla="*/ 0 w 197"/>
              <a:gd name="T3" fmla="*/ 1171616329 h 1069"/>
              <a:gd name="T4" fmla="*/ 243623633 w 197"/>
              <a:gd name="T5" fmla="*/ 1322552841 h 1069"/>
              <a:gd name="T6" fmla="*/ 243623633 w 197"/>
              <a:gd name="T7" fmla="*/ 0 h 1069"/>
              <a:gd name="T8" fmla="*/ 0 w 197"/>
              <a:gd name="T9" fmla="*/ 152174490 h 10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7"/>
              <a:gd name="T16" fmla="*/ 0 h 1069"/>
              <a:gd name="T17" fmla="*/ 197 w 197"/>
              <a:gd name="T18" fmla="*/ 1069 h 10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7" h="1069">
                <a:moveTo>
                  <a:pt x="0" y="123"/>
                </a:moveTo>
                <a:lnTo>
                  <a:pt x="0" y="947"/>
                </a:lnTo>
                <a:lnTo>
                  <a:pt x="197" y="1069"/>
                </a:lnTo>
                <a:lnTo>
                  <a:pt x="197" y="0"/>
                </a:lnTo>
                <a:lnTo>
                  <a:pt x="0" y="123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2" name="Freeform 18"/>
          <p:cNvSpPr>
            <a:spLocks/>
          </p:cNvSpPr>
          <p:nvPr/>
        </p:nvSpPr>
        <p:spPr bwMode="auto">
          <a:xfrm flipH="1">
            <a:off x="4632325" y="3109491"/>
            <a:ext cx="1016000" cy="1081087"/>
          </a:xfrm>
          <a:custGeom>
            <a:avLst/>
            <a:gdLst>
              <a:gd name="T0" fmla="*/ 1130619934 w 913"/>
              <a:gd name="T1" fmla="*/ 1185098247 h 972"/>
              <a:gd name="T2" fmla="*/ 0 w 913"/>
              <a:gd name="T3" fmla="*/ 1202416771 h 972"/>
              <a:gd name="T4" fmla="*/ 0 w 913"/>
              <a:gd name="T5" fmla="*/ 0 h 972"/>
              <a:gd name="T6" fmla="*/ 1130619934 w 913"/>
              <a:gd name="T7" fmla="*/ 7421907 h 972"/>
              <a:gd name="T8" fmla="*/ 1130619934 w 913"/>
              <a:gd name="T9" fmla="*/ 1185098247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"/>
              <a:gd name="T16" fmla="*/ 0 h 972"/>
              <a:gd name="T17" fmla="*/ 913 w 913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" h="972">
                <a:moveTo>
                  <a:pt x="913" y="958"/>
                </a:moveTo>
                <a:lnTo>
                  <a:pt x="0" y="972"/>
                </a:lnTo>
                <a:lnTo>
                  <a:pt x="0" y="0"/>
                </a:lnTo>
                <a:lnTo>
                  <a:pt x="913" y="6"/>
                </a:lnTo>
                <a:lnTo>
                  <a:pt x="913" y="958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8F8F8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3" name="Freeform 19"/>
          <p:cNvSpPr>
            <a:spLocks/>
          </p:cNvSpPr>
          <p:nvPr/>
        </p:nvSpPr>
        <p:spPr bwMode="auto">
          <a:xfrm flipH="1">
            <a:off x="5648325" y="3109491"/>
            <a:ext cx="76200" cy="1081087"/>
          </a:xfrm>
          <a:custGeom>
            <a:avLst/>
            <a:gdLst>
              <a:gd name="T0" fmla="*/ 0 w 69"/>
              <a:gd name="T1" fmla="*/ 107623768 h 972"/>
              <a:gd name="T2" fmla="*/ 0 w 69"/>
              <a:gd name="T3" fmla="*/ 1120771346 h 972"/>
              <a:gd name="T4" fmla="*/ 84151304 w 69"/>
              <a:gd name="T5" fmla="*/ 1202416771 h 972"/>
              <a:gd name="T6" fmla="*/ 84151304 w 69"/>
              <a:gd name="T7" fmla="*/ 0 h 972"/>
              <a:gd name="T8" fmla="*/ 0 w 69"/>
              <a:gd name="T9" fmla="*/ 107623768 h 9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972"/>
              <a:gd name="T17" fmla="*/ 69 w 69"/>
              <a:gd name="T18" fmla="*/ 972 h 9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972">
                <a:moveTo>
                  <a:pt x="0" y="87"/>
                </a:moveTo>
                <a:lnTo>
                  <a:pt x="0" y="906"/>
                </a:lnTo>
                <a:lnTo>
                  <a:pt x="69" y="972"/>
                </a:lnTo>
                <a:lnTo>
                  <a:pt x="69" y="0"/>
                </a:lnTo>
                <a:lnTo>
                  <a:pt x="0" y="87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5F5F5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4" name="Rectangle 20"/>
          <p:cNvSpPr>
            <a:spLocks noChangeArrowheads="1"/>
          </p:cNvSpPr>
          <p:nvPr/>
        </p:nvSpPr>
        <p:spPr bwMode="auto">
          <a:xfrm>
            <a:off x="434975" y="1772816"/>
            <a:ext cx="1905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875F8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45" name="Line 21"/>
          <p:cNvSpPr>
            <a:spLocks noChangeShapeType="1"/>
          </p:cNvSpPr>
          <p:nvPr/>
        </p:nvSpPr>
        <p:spPr bwMode="auto">
          <a:xfrm flipV="1">
            <a:off x="452438" y="1868066"/>
            <a:ext cx="0" cy="1193800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46" name="Rectangle 22"/>
          <p:cNvSpPr>
            <a:spLocks noChangeArrowheads="1"/>
          </p:cNvSpPr>
          <p:nvPr/>
        </p:nvSpPr>
        <p:spPr bwMode="auto">
          <a:xfrm>
            <a:off x="3459163" y="1772816"/>
            <a:ext cx="1905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47" name="Line 23"/>
          <p:cNvSpPr>
            <a:spLocks noChangeShapeType="1"/>
          </p:cNvSpPr>
          <p:nvPr/>
        </p:nvSpPr>
        <p:spPr bwMode="auto">
          <a:xfrm flipV="1">
            <a:off x="3473450" y="1879178"/>
            <a:ext cx="0" cy="11938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48" name="Rectangle 24"/>
          <p:cNvSpPr>
            <a:spLocks noChangeArrowheads="1"/>
          </p:cNvSpPr>
          <p:nvPr/>
        </p:nvSpPr>
        <p:spPr bwMode="auto">
          <a:xfrm>
            <a:off x="5867400" y="1772816"/>
            <a:ext cx="1905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49" name="Line 25"/>
          <p:cNvSpPr>
            <a:spLocks noChangeShapeType="1"/>
          </p:cNvSpPr>
          <p:nvPr/>
        </p:nvSpPr>
        <p:spPr bwMode="auto">
          <a:xfrm flipV="1">
            <a:off x="5867400" y="1877591"/>
            <a:ext cx="0" cy="11938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50" name="Rectangle 26"/>
          <p:cNvSpPr>
            <a:spLocks noChangeArrowheads="1"/>
          </p:cNvSpPr>
          <p:nvPr/>
        </p:nvSpPr>
        <p:spPr bwMode="auto">
          <a:xfrm>
            <a:off x="2195513" y="4757316"/>
            <a:ext cx="1905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51" name="Line 27"/>
          <p:cNvSpPr>
            <a:spLocks noChangeShapeType="1"/>
          </p:cNvSpPr>
          <p:nvPr/>
        </p:nvSpPr>
        <p:spPr bwMode="auto">
          <a:xfrm flipV="1">
            <a:off x="2216150" y="4252491"/>
            <a:ext cx="0" cy="123825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52" name="Rectangle 28"/>
          <p:cNvSpPr>
            <a:spLocks noChangeArrowheads="1"/>
          </p:cNvSpPr>
          <p:nvPr/>
        </p:nvSpPr>
        <p:spPr bwMode="auto">
          <a:xfrm>
            <a:off x="4643438" y="4765253"/>
            <a:ext cx="1905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53" name="Line 29"/>
          <p:cNvSpPr>
            <a:spLocks noChangeShapeType="1"/>
          </p:cNvSpPr>
          <p:nvPr/>
        </p:nvSpPr>
        <p:spPr bwMode="auto">
          <a:xfrm flipV="1">
            <a:off x="4652963" y="4182641"/>
            <a:ext cx="0" cy="1338262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54" name="Rectangle 30"/>
          <p:cNvSpPr>
            <a:spLocks noChangeArrowheads="1"/>
          </p:cNvSpPr>
          <p:nvPr/>
        </p:nvSpPr>
        <p:spPr bwMode="auto">
          <a:xfrm>
            <a:off x="7204075" y="4765253"/>
            <a:ext cx="1905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55" name="Line 31"/>
          <p:cNvSpPr>
            <a:spLocks noChangeShapeType="1"/>
          </p:cNvSpPr>
          <p:nvPr/>
        </p:nvSpPr>
        <p:spPr bwMode="auto">
          <a:xfrm flipV="1">
            <a:off x="7213600" y="4293766"/>
            <a:ext cx="0" cy="122713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56" name="Freeform 32"/>
          <p:cNvSpPr>
            <a:spLocks/>
          </p:cNvSpPr>
          <p:nvPr/>
        </p:nvSpPr>
        <p:spPr bwMode="auto">
          <a:xfrm>
            <a:off x="2124075" y="4306466"/>
            <a:ext cx="23813" cy="1587"/>
          </a:xfrm>
          <a:custGeom>
            <a:avLst/>
            <a:gdLst>
              <a:gd name="T0" fmla="*/ 47254914 w 12"/>
              <a:gd name="T1" fmla="*/ 0 h 1587"/>
              <a:gd name="T2" fmla="*/ 0 w 12"/>
              <a:gd name="T3" fmla="*/ 0 h 1587"/>
              <a:gd name="T4" fmla="*/ 47254914 w 12"/>
              <a:gd name="T5" fmla="*/ 0 h 1587"/>
              <a:gd name="T6" fmla="*/ 47254914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875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57" name="WordArt 33"/>
          <p:cNvSpPr>
            <a:spLocks noChangeArrowheads="1" noChangeShapeType="1" noTextEdit="1"/>
          </p:cNvSpPr>
          <p:nvPr/>
        </p:nvSpPr>
        <p:spPr bwMode="auto">
          <a:xfrm>
            <a:off x="939800" y="3950866"/>
            <a:ext cx="138113" cy="280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FFFFFF"/>
                </a:solidFill>
                <a:latin typeface="Arial"/>
                <a:ea typeface="微软雅黑" pitchFamily="34" charset="-122"/>
                <a:cs typeface="Arial"/>
              </a:rPr>
              <a:t>1</a:t>
            </a:r>
            <a:endParaRPr lang="zh-CN" altLang="en-US" sz="3600" b="1" kern="10" smtClean="0">
              <a:solidFill>
                <a:srgbClr val="FFFFFF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58" name="WordArt 34"/>
          <p:cNvSpPr>
            <a:spLocks noChangeArrowheads="1" noChangeShapeType="1" noTextEdit="1"/>
          </p:cNvSpPr>
          <p:nvPr/>
        </p:nvSpPr>
        <p:spPr bwMode="auto">
          <a:xfrm>
            <a:off x="2287588" y="3868316"/>
            <a:ext cx="174625" cy="280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2</a:t>
            </a:r>
            <a:endParaRPr lang="zh-CN" altLang="en-US" sz="3600" b="1" kern="10" smtClean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59" name="WordArt 35"/>
          <p:cNvSpPr>
            <a:spLocks noChangeArrowheads="1" noChangeShapeType="1" noTextEdit="1"/>
          </p:cNvSpPr>
          <p:nvPr/>
        </p:nvSpPr>
        <p:spPr bwMode="auto">
          <a:xfrm>
            <a:off x="3575050" y="3861966"/>
            <a:ext cx="174625" cy="280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3</a:t>
            </a:r>
            <a:endParaRPr lang="zh-CN" altLang="en-US" sz="3600" b="1" kern="10" smtClean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60" name="WordArt 36"/>
          <p:cNvSpPr>
            <a:spLocks noChangeArrowheads="1" noChangeShapeType="1" noTextEdit="1"/>
          </p:cNvSpPr>
          <p:nvPr/>
        </p:nvSpPr>
        <p:spPr bwMode="auto">
          <a:xfrm>
            <a:off x="4711700" y="3861966"/>
            <a:ext cx="174625" cy="280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4</a:t>
            </a:r>
            <a:endParaRPr lang="zh-CN" altLang="en-US" sz="3600" b="1" kern="10" smtClean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61" name="WordArt 37"/>
          <p:cNvSpPr>
            <a:spLocks noChangeArrowheads="1" noChangeShapeType="1" noTextEdit="1"/>
          </p:cNvSpPr>
          <p:nvPr/>
        </p:nvSpPr>
        <p:spPr bwMode="auto">
          <a:xfrm>
            <a:off x="5940425" y="3868316"/>
            <a:ext cx="174625" cy="2809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5</a:t>
            </a:r>
            <a:endParaRPr lang="zh-CN" altLang="en-US" sz="3600" b="1" kern="10" smtClean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62" name="WordArt 38"/>
          <p:cNvSpPr>
            <a:spLocks noChangeArrowheads="1" noChangeShapeType="1" noTextEdit="1"/>
          </p:cNvSpPr>
          <p:nvPr/>
        </p:nvSpPr>
        <p:spPr bwMode="auto">
          <a:xfrm>
            <a:off x="7308850" y="3933403"/>
            <a:ext cx="182563" cy="280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solidFill>
                  <a:srgbClr val="0875F8"/>
                </a:solidFill>
                <a:latin typeface="Arial"/>
                <a:ea typeface="微软雅黑" pitchFamily="34" charset="-122"/>
                <a:cs typeface="Arial"/>
              </a:rPr>
              <a:t>6</a:t>
            </a:r>
            <a:endParaRPr lang="zh-CN" altLang="en-US" sz="3600" b="1" kern="10" smtClean="0">
              <a:solidFill>
                <a:srgbClr val="0875F8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63" name="Freeform 39"/>
          <p:cNvSpPr>
            <a:spLocks/>
          </p:cNvSpPr>
          <p:nvPr/>
        </p:nvSpPr>
        <p:spPr bwMode="auto">
          <a:xfrm>
            <a:off x="1781175" y="4795416"/>
            <a:ext cx="23813" cy="1587"/>
          </a:xfrm>
          <a:custGeom>
            <a:avLst/>
            <a:gdLst>
              <a:gd name="T0" fmla="*/ 47254914 w 12"/>
              <a:gd name="T1" fmla="*/ 0 h 1587"/>
              <a:gd name="T2" fmla="*/ 0 w 12"/>
              <a:gd name="T3" fmla="*/ 0 h 1587"/>
              <a:gd name="T4" fmla="*/ 47254914 w 12"/>
              <a:gd name="T5" fmla="*/ 0 h 1587"/>
              <a:gd name="T6" fmla="*/ 47254914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21989</TotalTime>
  <Words>227</Words>
  <Application>Microsoft Office PowerPoint</Application>
  <PresentationFormat>全屏显示(4:3)</PresentationFormat>
  <Paragraphs>40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1163</cp:revision>
  <dcterms:created xsi:type="dcterms:W3CDTF">2009-02-11T05:37:22Z</dcterms:created>
  <dcterms:modified xsi:type="dcterms:W3CDTF">2013-10-14T02:22:21Z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