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2"/>
          <p:cNvGrpSpPr>
            <a:grpSpLocks/>
          </p:cNvGrpSpPr>
          <p:nvPr/>
        </p:nvGrpSpPr>
        <p:grpSpPr bwMode="auto">
          <a:xfrm>
            <a:off x="1152525" y="1124744"/>
            <a:ext cx="6838950" cy="5026025"/>
            <a:chOff x="1020" y="1253"/>
            <a:chExt cx="3742" cy="2750"/>
          </a:xfrm>
        </p:grpSpPr>
        <p:sp>
          <p:nvSpPr>
            <p:cNvPr id="90" name="Oval 2"/>
            <p:cNvSpPr>
              <a:spLocks noChangeArrowheads="1"/>
            </p:cNvSpPr>
            <p:nvPr/>
          </p:nvSpPr>
          <p:spPr bwMode="auto">
            <a:xfrm>
              <a:off x="1973" y="1531"/>
              <a:ext cx="680" cy="402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91" name="Oval 3"/>
            <p:cNvSpPr>
              <a:spLocks noChangeArrowheads="1"/>
            </p:cNvSpPr>
            <p:nvPr/>
          </p:nvSpPr>
          <p:spPr bwMode="auto">
            <a:xfrm>
              <a:off x="1020" y="2256"/>
              <a:ext cx="884" cy="523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92" name="Oval 4"/>
            <p:cNvSpPr>
              <a:spLocks noChangeArrowheads="1"/>
            </p:cNvSpPr>
            <p:nvPr/>
          </p:nvSpPr>
          <p:spPr bwMode="auto">
            <a:xfrm>
              <a:off x="2449" y="2232"/>
              <a:ext cx="884" cy="523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93" name="Oval 5"/>
            <p:cNvSpPr>
              <a:spLocks noChangeArrowheads="1"/>
            </p:cNvSpPr>
            <p:nvPr/>
          </p:nvSpPr>
          <p:spPr bwMode="auto">
            <a:xfrm>
              <a:off x="3266" y="3345"/>
              <a:ext cx="1111" cy="658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94" name="Oval 6"/>
            <p:cNvSpPr>
              <a:spLocks noChangeArrowheads="1"/>
            </p:cNvSpPr>
            <p:nvPr/>
          </p:nvSpPr>
          <p:spPr bwMode="auto">
            <a:xfrm>
              <a:off x="3878" y="2256"/>
              <a:ext cx="884" cy="523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95" name="Oval 7"/>
            <p:cNvSpPr>
              <a:spLocks noChangeArrowheads="1"/>
            </p:cNvSpPr>
            <p:nvPr/>
          </p:nvSpPr>
          <p:spPr bwMode="auto">
            <a:xfrm>
              <a:off x="1406" y="3322"/>
              <a:ext cx="1111" cy="658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96" name="Oval 8"/>
            <p:cNvSpPr>
              <a:spLocks noChangeArrowheads="1"/>
            </p:cNvSpPr>
            <p:nvPr/>
          </p:nvSpPr>
          <p:spPr bwMode="auto">
            <a:xfrm>
              <a:off x="2767" y="1871"/>
              <a:ext cx="227" cy="227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97" name="Oval 9"/>
            <p:cNvSpPr>
              <a:spLocks noChangeArrowheads="1"/>
            </p:cNvSpPr>
            <p:nvPr/>
          </p:nvSpPr>
          <p:spPr bwMode="auto">
            <a:xfrm>
              <a:off x="3129" y="1531"/>
              <a:ext cx="680" cy="402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98" name="Line 10"/>
            <p:cNvSpPr>
              <a:spLocks noChangeShapeType="1"/>
            </p:cNvSpPr>
            <p:nvPr/>
          </p:nvSpPr>
          <p:spPr bwMode="auto">
            <a:xfrm flipV="1">
              <a:off x="1973" y="2529"/>
              <a:ext cx="658" cy="793"/>
            </a:xfrm>
            <a:prstGeom prst="line">
              <a:avLst/>
            </a:prstGeom>
            <a:noFill/>
            <a:ln w="31750" cap="rnd">
              <a:solidFill>
                <a:srgbClr val="808080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99" name="Line 11"/>
            <p:cNvSpPr>
              <a:spLocks noChangeShapeType="1"/>
            </p:cNvSpPr>
            <p:nvPr/>
          </p:nvSpPr>
          <p:spPr bwMode="auto">
            <a:xfrm>
              <a:off x="3175" y="2529"/>
              <a:ext cx="658" cy="771"/>
            </a:xfrm>
            <a:prstGeom prst="line">
              <a:avLst/>
            </a:prstGeom>
            <a:noFill/>
            <a:ln w="31750" cap="rnd">
              <a:solidFill>
                <a:srgbClr val="808080"/>
              </a:solidFill>
              <a:prstDash val="sysDot"/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00" name="Line 12"/>
            <p:cNvSpPr>
              <a:spLocks noChangeShapeType="1"/>
            </p:cNvSpPr>
            <p:nvPr/>
          </p:nvSpPr>
          <p:spPr bwMode="auto">
            <a:xfrm flipH="1">
              <a:off x="3311" y="2211"/>
              <a:ext cx="1043" cy="0"/>
            </a:xfrm>
            <a:prstGeom prst="line">
              <a:avLst/>
            </a:prstGeom>
            <a:noFill/>
            <a:ln w="31750" cap="rnd">
              <a:solidFill>
                <a:srgbClr val="808080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01" name="Line 13"/>
            <p:cNvSpPr>
              <a:spLocks noChangeShapeType="1"/>
            </p:cNvSpPr>
            <p:nvPr/>
          </p:nvSpPr>
          <p:spPr bwMode="auto">
            <a:xfrm>
              <a:off x="1474" y="2211"/>
              <a:ext cx="998" cy="0"/>
            </a:xfrm>
            <a:prstGeom prst="line">
              <a:avLst/>
            </a:prstGeom>
            <a:noFill/>
            <a:ln w="31750" cap="rnd">
              <a:solidFill>
                <a:srgbClr val="808080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02" name="Line 14"/>
            <p:cNvSpPr>
              <a:spLocks noChangeShapeType="1"/>
            </p:cNvSpPr>
            <p:nvPr/>
          </p:nvSpPr>
          <p:spPr bwMode="auto">
            <a:xfrm>
              <a:off x="2313" y="1531"/>
              <a:ext cx="318" cy="363"/>
            </a:xfrm>
            <a:prstGeom prst="line">
              <a:avLst/>
            </a:prstGeom>
            <a:noFill/>
            <a:ln w="31750" cap="rnd">
              <a:solidFill>
                <a:srgbClr val="808080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03" name="Line 15"/>
            <p:cNvSpPr>
              <a:spLocks noChangeShapeType="1"/>
            </p:cNvSpPr>
            <p:nvPr/>
          </p:nvSpPr>
          <p:spPr bwMode="auto">
            <a:xfrm flipH="1">
              <a:off x="3152" y="1531"/>
              <a:ext cx="318" cy="363"/>
            </a:xfrm>
            <a:prstGeom prst="line">
              <a:avLst/>
            </a:prstGeom>
            <a:noFill/>
            <a:ln w="31750" cap="rnd">
              <a:solidFill>
                <a:srgbClr val="808080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grpSp>
          <p:nvGrpSpPr>
            <p:cNvPr id="104" name="Group 16"/>
            <p:cNvGrpSpPr>
              <a:grpSpLocks/>
            </p:cNvGrpSpPr>
            <p:nvPr/>
          </p:nvGrpSpPr>
          <p:grpSpPr bwMode="auto">
            <a:xfrm>
              <a:off x="1111" y="1848"/>
              <a:ext cx="726" cy="726"/>
              <a:chOff x="2335" y="1139"/>
              <a:chExt cx="1089" cy="1089"/>
            </a:xfrm>
          </p:grpSpPr>
          <p:sp>
            <p:nvSpPr>
              <p:cNvPr id="129" name="Oval 17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3399FF"/>
                  </a:gs>
                  <a:gs pos="100000">
                    <a:srgbClr val="0E58C4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charset="0"/>
                    <a:ea typeface="微软雅黑" pitchFamily="34" charset="-122"/>
                  </a:rPr>
                  <a:t>单击此处</a:t>
                </a:r>
              </a:p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charset="0"/>
                    <a:ea typeface="微软雅黑" pitchFamily="34" charset="-122"/>
                  </a:rPr>
                  <a:t>添加文字</a:t>
                </a:r>
              </a:p>
            </p:txBody>
          </p:sp>
          <p:sp>
            <p:nvSpPr>
              <p:cNvPr id="130" name="Freeform 18"/>
              <p:cNvSpPr>
                <a:spLocks/>
              </p:cNvSpPr>
              <p:nvPr/>
            </p:nvSpPr>
            <p:spPr bwMode="auto">
              <a:xfrm>
                <a:off x="2428" y="1169"/>
                <a:ext cx="908" cy="296"/>
              </a:xfrm>
              <a:custGeom>
                <a:avLst/>
                <a:gdLst/>
                <a:ahLst/>
                <a:cxnLst>
                  <a:cxn ang="0">
                    <a:pos x="0" y="1576"/>
                  </a:cxn>
                  <a:cxn ang="0">
                    <a:pos x="50" y="1462"/>
                  </a:cxn>
                  <a:cxn ang="0">
                    <a:pos x="108" y="1350"/>
                  </a:cxn>
                  <a:cxn ang="0">
                    <a:pos x="170" y="1242"/>
                  </a:cxn>
                  <a:cxn ang="0">
                    <a:pos x="238" y="1138"/>
                  </a:cxn>
                  <a:cxn ang="0">
                    <a:pos x="310" y="1036"/>
                  </a:cxn>
                  <a:cxn ang="0">
                    <a:pos x="386" y="940"/>
                  </a:cxn>
                  <a:cxn ang="0">
                    <a:pos x="468" y="846"/>
                  </a:cxn>
                  <a:cxn ang="0">
                    <a:pos x="552" y="756"/>
                  </a:cxn>
                  <a:cxn ang="0">
                    <a:pos x="596" y="712"/>
                  </a:cxn>
                  <a:cxn ang="0">
                    <a:pos x="688" y="630"/>
                  </a:cxn>
                  <a:cxn ang="0">
                    <a:pos x="784" y="550"/>
                  </a:cxn>
                  <a:cxn ang="0">
                    <a:pos x="884" y="476"/>
                  </a:cxn>
                  <a:cxn ang="0">
                    <a:pos x="986" y="406"/>
                  </a:cxn>
                  <a:cxn ang="0">
                    <a:pos x="1092" y="342"/>
                  </a:cxn>
                  <a:cxn ang="0">
                    <a:pos x="1202" y="282"/>
                  </a:cxn>
                  <a:cxn ang="0">
                    <a:pos x="1316" y="228"/>
                  </a:cxn>
                  <a:cxn ang="0">
                    <a:pos x="1374" y="202"/>
                  </a:cxn>
                  <a:cxn ang="0">
                    <a:pos x="1490" y="156"/>
                  </a:cxn>
                  <a:cxn ang="0">
                    <a:pos x="1610" y="116"/>
                  </a:cxn>
                  <a:cxn ang="0">
                    <a:pos x="1732" y="80"/>
                  </a:cxn>
                  <a:cxn ang="0">
                    <a:pos x="1858" y="52"/>
                  </a:cxn>
                  <a:cxn ang="0">
                    <a:pos x="1984" y="30"/>
                  </a:cxn>
                  <a:cxn ang="0">
                    <a:pos x="2114" y="12"/>
                  </a:cxn>
                  <a:cxn ang="0">
                    <a:pos x="2246" y="2"/>
                  </a:cxn>
                  <a:cxn ang="0">
                    <a:pos x="2378" y="0"/>
                  </a:cxn>
                  <a:cxn ang="0">
                    <a:pos x="2444" y="0"/>
                  </a:cxn>
                  <a:cxn ang="0">
                    <a:pos x="2576" y="8"/>
                  </a:cxn>
                  <a:cxn ang="0">
                    <a:pos x="2706" y="20"/>
                  </a:cxn>
                  <a:cxn ang="0">
                    <a:pos x="2834" y="40"/>
                  </a:cxn>
                  <a:cxn ang="0">
                    <a:pos x="2962" y="66"/>
                  </a:cxn>
                  <a:cxn ang="0">
                    <a:pos x="3084" y="98"/>
                  </a:cxn>
                  <a:cxn ang="0">
                    <a:pos x="3206" y="136"/>
                  </a:cxn>
                  <a:cxn ang="0">
                    <a:pos x="3324" y="178"/>
                  </a:cxn>
                  <a:cxn ang="0">
                    <a:pos x="3382" y="202"/>
                  </a:cxn>
                  <a:cxn ang="0">
                    <a:pos x="3498" y="254"/>
                  </a:cxn>
                  <a:cxn ang="0">
                    <a:pos x="3608" y="312"/>
                  </a:cxn>
                  <a:cxn ang="0">
                    <a:pos x="3716" y="374"/>
                  </a:cxn>
                  <a:cxn ang="0">
                    <a:pos x="3822" y="440"/>
                  </a:cxn>
                  <a:cxn ang="0">
                    <a:pos x="3922" y="512"/>
                  </a:cxn>
                  <a:cxn ang="0">
                    <a:pos x="4020" y="590"/>
                  </a:cxn>
                  <a:cxn ang="0">
                    <a:pos x="4114" y="670"/>
                  </a:cxn>
                  <a:cxn ang="0">
                    <a:pos x="4204" y="756"/>
                  </a:cxn>
                  <a:cxn ang="0">
                    <a:pos x="4246" y="800"/>
                  </a:cxn>
                  <a:cxn ang="0">
                    <a:pos x="4330" y="892"/>
                  </a:cxn>
                  <a:cxn ang="0">
                    <a:pos x="4410" y="988"/>
                  </a:cxn>
                  <a:cxn ang="0">
                    <a:pos x="4484" y="1086"/>
                  </a:cxn>
                  <a:cxn ang="0">
                    <a:pos x="4552" y="1190"/>
                  </a:cxn>
                  <a:cxn ang="0">
                    <a:pos x="4618" y="1296"/>
                  </a:cxn>
                  <a:cxn ang="0">
                    <a:pos x="4678" y="1406"/>
                  </a:cxn>
                  <a:cxn ang="0">
                    <a:pos x="4732" y="1518"/>
                  </a:cxn>
                  <a:cxn ang="0">
                    <a:pos x="0" y="1576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131" name="Oval 19"/>
              <p:cNvSpPr>
                <a:spLocks noChangeArrowheads="1"/>
              </p:cNvSpPr>
              <p:nvPr/>
            </p:nvSpPr>
            <p:spPr bwMode="auto">
              <a:xfrm>
                <a:off x="2562" y="1184"/>
                <a:ext cx="228" cy="20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05" name="Group 20"/>
            <p:cNvGrpSpPr>
              <a:grpSpLocks/>
            </p:cNvGrpSpPr>
            <p:nvPr/>
          </p:nvGrpSpPr>
          <p:grpSpPr bwMode="auto">
            <a:xfrm>
              <a:off x="2549" y="1880"/>
              <a:ext cx="694" cy="694"/>
              <a:chOff x="3152" y="2454"/>
              <a:chExt cx="1089" cy="1089"/>
            </a:xfrm>
          </p:grpSpPr>
          <p:sp>
            <p:nvSpPr>
              <p:cNvPr id="126" name="Oval 21"/>
              <p:cNvSpPr>
                <a:spLocks noChangeArrowheads="1"/>
              </p:cNvSpPr>
              <p:nvPr/>
            </p:nvSpPr>
            <p:spPr bwMode="auto">
              <a:xfrm>
                <a:off x="3152" y="2454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CC00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charset="0"/>
                    <a:ea typeface="微软雅黑" pitchFamily="34" charset="-122"/>
                  </a:rPr>
                  <a:t>单击此处</a:t>
                </a:r>
              </a:p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charset="0"/>
                    <a:ea typeface="微软雅黑" pitchFamily="34" charset="-122"/>
                  </a:rPr>
                  <a:t>添加文字</a:t>
                </a:r>
              </a:p>
            </p:txBody>
          </p:sp>
          <p:sp>
            <p:nvSpPr>
              <p:cNvPr id="127" name="Freeform 22"/>
              <p:cNvSpPr>
                <a:spLocks/>
              </p:cNvSpPr>
              <p:nvPr/>
            </p:nvSpPr>
            <p:spPr bwMode="auto">
              <a:xfrm>
                <a:off x="3243" y="2479"/>
                <a:ext cx="908" cy="297"/>
              </a:xfrm>
              <a:custGeom>
                <a:avLst/>
                <a:gdLst/>
                <a:ahLst/>
                <a:cxnLst>
                  <a:cxn ang="0">
                    <a:pos x="0" y="1576"/>
                  </a:cxn>
                  <a:cxn ang="0">
                    <a:pos x="50" y="1462"/>
                  </a:cxn>
                  <a:cxn ang="0">
                    <a:pos x="108" y="1350"/>
                  </a:cxn>
                  <a:cxn ang="0">
                    <a:pos x="170" y="1242"/>
                  </a:cxn>
                  <a:cxn ang="0">
                    <a:pos x="238" y="1138"/>
                  </a:cxn>
                  <a:cxn ang="0">
                    <a:pos x="310" y="1036"/>
                  </a:cxn>
                  <a:cxn ang="0">
                    <a:pos x="386" y="940"/>
                  </a:cxn>
                  <a:cxn ang="0">
                    <a:pos x="468" y="846"/>
                  </a:cxn>
                  <a:cxn ang="0">
                    <a:pos x="552" y="756"/>
                  </a:cxn>
                  <a:cxn ang="0">
                    <a:pos x="596" y="712"/>
                  </a:cxn>
                  <a:cxn ang="0">
                    <a:pos x="688" y="630"/>
                  </a:cxn>
                  <a:cxn ang="0">
                    <a:pos x="784" y="550"/>
                  </a:cxn>
                  <a:cxn ang="0">
                    <a:pos x="884" y="476"/>
                  </a:cxn>
                  <a:cxn ang="0">
                    <a:pos x="986" y="406"/>
                  </a:cxn>
                  <a:cxn ang="0">
                    <a:pos x="1092" y="342"/>
                  </a:cxn>
                  <a:cxn ang="0">
                    <a:pos x="1202" y="282"/>
                  </a:cxn>
                  <a:cxn ang="0">
                    <a:pos x="1316" y="228"/>
                  </a:cxn>
                  <a:cxn ang="0">
                    <a:pos x="1374" y="202"/>
                  </a:cxn>
                  <a:cxn ang="0">
                    <a:pos x="1490" y="156"/>
                  </a:cxn>
                  <a:cxn ang="0">
                    <a:pos x="1610" y="116"/>
                  </a:cxn>
                  <a:cxn ang="0">
                    <a:pos x="1732" y="80"/>
                  </a:cxn>
                  <a:cxn ang="0">
                    <a:pos x="1858" y="52"/>
                  </a:cxn>
                  <a:cxn ang="0">
                    <a:pos x="1984" y="30"/>
                  </a:cxn>
                  <a:cxn ang="0">
                    <a:pos x="2114" y="12"/>
                  </a:cxn>
                  <a:cxn ang="0">
                    <a:pos x="2246" y="2"/>
                  </a:cxn>
                  <a:cxn ang="0">
                    <a:pos x="2378" y="0"/>
                  </a:cxn>
                  <a:cxn ang="0">
                    <a:pos x="2444" y="0"/>
                  </a:cxn>
                  <a:cxn ang="0">
                    <a:pos x="2576" y="8"/>
                  </a:cxn>
                  <a:cxn ang="0">
                    <a:pos x="2706" y="20"/>
                  </a:cxn>
                  <a:cxn ang="0">
                    <a:pos x="2834" y="40"/>
                  </a:cxn>
                  <a:cxn ang="0">
                    <a:pos x="2962" y="66"/>
                  </a:cxn>
                  <a:cxn ang="0">
                    <a:pos x="3084" y="98"/>
                  </a:cxn>
                  <a:cxn ang="0">
                    <a:pos x="3206" y="136"/>
                  </a:cxn>
                  <a:cxn ang="0">
                    <a:pos x="3324" y="178"/>
                  </a:cxn>
                  <a:cxn ang="0">
                    <a:pos x="3382" y="202"/>
                  </a:cxn>
                  <a:cxn ang="0">
                    <a:pos x="3498" y="254"/>
                  </a:cxn>
                  <a:cxn ang="0">
                    <a:pos x="3608" y="312"/>
                  </a:cxn>
                  <a:cxn ang="0">
                    <a:pos x="3716" y="374"/>
                  </a:cxn>
                  <a:cxn ang="0">
                    <a:pos x="3822" y="440"/>
                  </a:cxn>
                  <a:cxn ang="0">
                    <a:pos x="3922" y="512"/>
                  </a:cxn>
                  <a:cxn ang="0">
                    <a:pos x="4020" y="590"/>
                  </a:cxn>
                  <a:cxn ang="0">
                    <a:pos x="4114" y="670"/>
                  </a:cxn>
                  <a:cxn ang="0">
                    <a:pos x="4204" y="756"/>
                  </a:cxn>
                  <a:cxn ang="0">
                    <a:pos x="4246" y="800"/>
                  </a:cxn>
                  <a:cxn ang="0">
                    <a:pos x="4330" y="892"/>
                  </a:cxn>
                  <a:cxn ang="0">
                    <a:pos x="4410" y="988"/>
                  </a:cxn>
                  <a:cxn ang="0">
                    <a:pos x="4484" y="1086"/>
                  </a:cxn>
                  <a:cxn ang="0">
                    <a:pos x="4552" y="1190"/>
                  </a:cxn>
                  <a:cxn ang="0">
                    <a:pos x="4618" y="1296"/>
                  </a:cxn>
                  <a:cxn ang="0">
                    <a:pos x="4678" y="1406"/>
                  </a:cxn>
                  <a:cxn ang="0">
                    <a:pos x="4732" y="1518"/>
                  </a:cxn>
                  <a:cxn ang="0">
                    <a:pos x="0" y="1576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128" name="Oval 23"/>
              <p:cNvSpPr>
                <a:spLocks noChangeArrowheads="1"/>
              </p:cNvSpPr>
              <p:nvPr/>
            </p:nvSpPr>
            <p:spPr bwMode="auto">
              <a:xfrm>
                <a:off x="3379" y="2545"/>
                <a:ext cx="228" cy="20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06" name="Group 24"/>
            <p:cNvGrpSpPr>
              <a:grpSpLocks/>
            </p:cNvGrpSpPr>
            <p:nvPr/>
          </p:nvGrpSpPr>
          <p:grpSpPr bwMode="auto">
            <a:xfrm>
              <a:off x="3949" y="1848"/>
              <a:ext cx="726" cy="726"/>
              <a:chOff x="2335" y="1139"/>
              <a:chExt cx="1089" cy="1089"/>
            </a:xfrm>
          </p:grpSpPr>
          <p:sp>
            <p:nvSpPr>
              <p:cNvPr id="123" name="Oval 25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3399FF"/>
                  </a:gs>
                  <a:gs pos="100000">
                    <a:srgbClr val="0E58C4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charset="0"/>
                    <a:ea typeface="微软雅黑" pitchFamily="34" charset="-122"/>
                  </a:rPr>
                  <a:t>单击此处</a:t>
                </a:r>
              </a:p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charset="0"/>
                    <a:ea typeface="微软雅黑" pitchFamily="34" charset="-122"/>
                  </a:rPr>
                  <a:t>添加文字</a:t>
                </a:r>
              </a:p>
            </p:txBody>
          </p:sp>
          <p:sp>
            <p:nvSpPr>
              <p:cNvPr id="124" name="Freeform 26"/>
              <p:cNvSpPr>
                <a:spLocks/>
              </p:cNvSpPr>
              <p:nvPr/>
            </p:nvSpPr>
            <p:spPr bwMode="auto">
              <a:xfrm>
                <a:off x="2426" y="1169"/>
                <a:ext cx="908" cy="296"/>
              </a:xfrm>
              <a:custGeom>
                <a:avLst/>
                <a:gdLst/>
                <a:ahLst/>
                <a:cxnLst>
                  <a:cxn ang="0">
                    <a:pos x="0" y="1576"/>
                  </a:cxn>
                  <a:cxn ang="0">
                    <a:pos x="50" y="1462"/>
                  </a:cxn>
                  <a:cxn ang="0">
                    <a:pos x="108" y="1350"/>
                  </a:cxn>
                  <a:cxn ang="0">
                    <a:pos x="170" y="1242"/>
                  </a:cxn>
                  <a:cxn ang="0">
                    <a:pos x="238" y="1138"/>
                  </a:cxn>
                  <a:cxn ang="0">
                    <a:pos x="310" y="1036"/>
                  </a:cxn>
                  <a:cxn ang="0">
                    <a:pos x="386" y="940"/>
                  </a:cxn>
                  <a:cxn ang="0">
                    <a:pos x="468" y="846"/>
                  </a:cxn>
                  <a:cxn ang="0">
                    <a:pos x="552" y="756"/>
                  </a:cxn>
                  <a:cxn ang="0">
                    <a:pos x="596" y="712"/>
                  </a:cxn>
                  <a:cxn ang="0">
                    <a:pos x="688" y="630"/>
                  </a:cxn>
                  <a:cxn ang="0">
                    <a:pos x="784" y="550"/>
                  </a:cxn>
                  <a:cxn ang="0">
                    <a:pos x="884" y="476"/>
                  </a:cxn>
                  <a:cxn ang="0">
                    <a:pos x="986" y="406"/>
                  </a:cxn>
                  <a:cxn ang="0">
                    <a:pos x="1092" y="342"/>
                  </a:cxn>
                  <a:cxn ang="0">
                    <a:pos x="1202" y="282"/>
                  </a:cxn>
                  <a:cxn ang="0">
                    <a:pos x="1316" y="228"/>
                  </a:cxn>
                  <a:cxn ang="0">
                    <a:pos x="1374" y="202"/>
                  </a:cxn>
                  <a:cxn ang="0">
                    <a:pos x="1490" y="156"/>
                  </a:cxn>
                  <a:cxn ang="0">
                    <a:pos x="1610" y="116"/>
                  </a:cxn>
                  <a:cxn ang="0">
                    <a:pos x="1732" y="80"/>
                  </a:cxn>
                  <a:cxn ang="0">
                    <a:pos x="1858" y="52"/>
                  </a:cxn>
                  <a:cxn ang="0">
                    <a:pos x="1984" y="30"/>
                  </a:cxn>
                  <a:cxn ang="0">
                    <a:pos x="2114" y="12"/>
                  </a:cxn>
                  <a:cxn ang="0">
                    <a:pos x="2246" y="2"/>
                  </a:cxn>
                  <a:cxn ang="0">
                    <a:pos x="2378" y="0"/>
                  </a:cxn>
                  <a:cxn ang="0">
                    <a:pos x="2444" y="0"/>
                  </a:cxn>
                  <a:cxn ang="0">
                    <a:pos x="2576" y="8"/>
                  </a:cxn>
                  <a:cxn ang="0">
                    <a:pos x="2706" y="20"/>
                  </a:cxn>
                  <a:cxn ang="0">
                    <a:pos x="2834" y="40"/>
                  </a:cxn>
                  <a:cxn ang="0">
                    <a:pos x="2962" y="66"/>
                  </a:cxn>
                  <a:cxn ang="0">
                    <a:pos x="3084" y="98"/>
                  </a:cxn>
                  <a:cxn ang="0">
                    <a:pos x="3206" y="136"/>
                  </a:cxn>
                  <a:cxn ang="0">
                    <a:pos x="3324" y="178"/>
                  </a:cxn>
                  <a:cxn ang="0">
                    <a:pos x="3382" y="202"/>
                  </a:cxn>
                  <a:cxn ang="0">
                    <a:pos x="3498" y="254"/>
                  </a:cxn>
                  <a:cxn ang="0">
                    <a:pos x="3608" y="312"/>
                  </a:cxn>
                  <a:cxn ang="0">
                    <a:pos x="3716" y="374"/>
                  </a:cxn>
                  <a:cxn ang="0">
                    <a:pos x="3822" y="440"/>
                  </a:cxn>
                  <a:cxn ang="0">
                    <a:pos x="3922" y="512"/>
                  </a:cxn>
                  <a:cxn ang="0">
                    <a:pos x="4020" y="590"/>
                  </a:cxn>
                  <a:cxn ang="0">
                    <a:pos x="4114" y="670"/>
                  </a:cxn>
                  <a:cxn ang="0">
                    <a:pos x="4204" y="756"/>
                  </a:cxn>
                  <a:cxn ang="0">
                    <a:pos x="4246" y="800"/>
                  </a:cxn>
                  <a:cxn ang="0">
                    <a:pos x="4330" y="892"/>
                  </a:cxn>
                  <a:cxn ang="0">
                    <a:pos x="4410" y="988"/>
                  </a:cxn>
                  <a:cxn ang="0">
                    <a:pos x="4484" y="1086"/>
                  </a:cxn>
                  <a:cxn ang="0">
                    <a:pos x="4552" y="1190"/>
                  </a:cxn>
                  <a:cxn ang="0">
                    <a:pos x="4618" y="1296"/>
                  </a:cxn>
                  <a:cxn ang="0">
                    <a:pos x="4678" y="1406"/>
                  </a:cxn>
                  <a:cxn ang="0">
                    <a:pos x="4732" y="1518"/>
                  </a:cxn>
                  <a:cxn ang="0">
                    <a:pos x="0" y="1576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125" name="Oval 27"/>
              <p:cNvSpPr>
                <a:spLocks noChangeArrowheads="1"/>
              </p:cNvSpPr>
              <p:nvPr/>
            </p:nvSpPr>
            <p:spPr bwMode="auto">
              <a:xfrm>
                <a:off x="2562" y="1184"/>
                <a:ext cx="228" cy="20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07" name="Group 28"/>
            <p:cNvGrpSpPr>
              <a:grpSpLocks/>
            </p:cNvGrpSpPr>
            <p:nvPr/>
          </p:nvGrpSpPr>
          <p:grpSpPr bwMode="auto">
            <a:xfrm>
              <a:off x="1519" y="2847"/>
              <a:ext cx="906" cy="906"/>
              <a:chOff x="2335" y="1139"/>
              <a:chExt cx="1089" cy="1089"/>
            </a:xfrm>
          </p:grpSpPr>
          <p:sp>
            <p:nvSpPr>
              <p:cNvPr id="120" name="Oval 29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3399FF"/>
                  </a:gs>
                  <a:gs pos="100000">
                    <a:srgbClr val="0E58C4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charset="0"/>
                    <a:ea typeface="微软雅黑" pitchFamily="34" charset="-122"/>
                  </a:rPr>
                  <a:t>单击此处</a:t>
                </a:r>
              </a:p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charset="0"/>
                    <a:ea typeface="微软雅黑" pitchFamily="34" charset="-122"/>
                  </a:rPr>
                  <a:t>添加文字</a:t>
                </a:r>
              </a:p>
            </p:txBody>
          </p:sp>
          <p:sp>
            <p:nvSpPr>
              <p:cNvPr id="121" name="Freeform 30"/>
              <p:cNvSpPr>
                <a:spLocks/>
              </p:cNvSpPr>
              <p:nvPr/>
            </p:nvSpPr>
            <p:spPr bwMode="auto">
              <a:xfrm>
                <a:off x="2423" y="1169"/>
                <a:ext cx="911" cy="293"/>
              </a:xfrm>
              <a:custGeom>
                <a:avLst/>
                <a:gdLst/>
                <a:ahLst/>
                <a:cxnLst>
                  <a:cxn ang="0">
                    <a:pos x="0" y="1576"/>
                  </a:cxn>
                  <a:cxn ang="0">
                    <a:pos x="50" y="1462"/>
                  </a:cxn>
                  <a:cxn ang="0">
                    <a:pos x="108" y="1350"/>
                  </a:cxn>
                  <a:cxn ang="0">
                    <a:pos x="170" y="1242"/>
                  </a:cxn>
                  <a:cxn ang="0">
                    <a:pos x="238" y="1138"/>
                  </a:cxn>
                  <a:cxn ang="0">
                    <a:pos x="310" y="1036"/>
                  </a:cxn>
                  <a:cxn ang="0">
                    <a:pos x="386" y="940"/>
                  </a:cxn>
                  <a:cxn ang="0">
                    <a:pos x="468" y="846"/>
                  </a:cxn>
                  <a:cxn ang="0">
                    <a:pos x="552" y="756"/>
                  </a:cxn>
                  <a:cxn ang="0">
                    <a:pos x="596" y="712"/>
                  </a:cxn>
                  <a:cxn ang="0">
                    <a:pos x="688" y="630"/>
                  </a:cxn>
                  <a:cxn ang="0">
                    <a:pos x="784" y="550"/>
                  </a:cxn>
                  <a:cxn ang="0">
                    <a:pos x="884" y="476"/>
                  </a:cxn>
                  <a:cxn ang="0">
                    <a:pos x="986" y="406"/>
                  </a:cxn>
                  <a:cxn ang="0">
                    <a:pos x="1092" y="342"/>
                  </a:cxn>
                  <a:cxn ang="0">
                    <a:pos x="1202" y="282"/>
                  </a:cxn>
                  <a:cxn ang="0">
                    <a:pos x="1316" y="228"/>
                  </a:cxn>
                  <a:cxn ang="0">
                    <a:pos x="1374" y="202"/>
                  </a:cxn>
                  <a:cxn ang="0">
                    <a:pos x="1490" y="156"/>
                  </a:cxn>
                  <a:cxn ang="0">
                    <a:pos x="1610" y="116"/>
                  </a:cxn>
                  <a:cxn ang="0">
                    <a:pos x="1732" y="80"/>
                  </a:cxn>
                  <a:cxn ang="0">
                    <a:pos x="1858" y="52"/>
                  </a:cxn>
                  <a:cxn ang="0">
                    <a:pos x="1984" y="30"/>
                  </a:cxn>
                  <a:cxn ang="0">
                    <a:pos x="2114" y="12"/>
                  </a:cxn>
                  <a:cxn ang="0">
                    <a:pos x="2246" y="2"/>
                  </a:cxn>
                  <a:cxn ang="0">
                    <a:pos x="2378" y="0"/>
                  </a:cxn>
                  <a:cxn ang="0">
                    <a:pos x="2444" y="0"/>
                  </a:cxn>
                  <a:cxn ang="0">
                    <a:pos x="2576" y="8"/>
                  </a:cxn>
                  <a:cxn ang="0">
                    <a:pos x="2706" y="20"/>
                  </a:cxn>
                  <a:cxn ang="0">
                    <a:pos x="2834" y="40"/>
                  </a:cxn>
                  <a:cxn ang="0">
                    <a:pos x="2962" y="66"/>
                  </a:cxn>
                  <a:cxn ang="0">
                    <a:pos x="3084" y="98"/>
                  </a:cxn>
                  <a:cxn ang="0">
                    <a:pos x="3206" y="136"/>
                  </a:cxn>
                  <a:cxn ang="0">
                    <a:pos x="3324" y="178"/>
                  </a:cxn>
                  <a:cxn ang="0">
                    <a:pos x="3382" y="202"/>
                  </a:cxn>
                  <a:cxn ang="0">
                    <a:pos x="3498" y="254"/>
                  </a:cxn>
                  <a:cxn ang="0">
                    <a:pos x="3608" y="312"/>
                  </a:cxn>
                  <a:cxn ang="0">
                    <a:pos x="3716" y="374"/>
                  </a:cxn>
                  <a:cxn ang="0">
                    <a:pos x="3822" y="440"/>
                  </a:cxn>
                  <a:cxn ang="0">
                    <a:pos x="3922" y="512"/>
                  </a:cxn>
                  <a:cxn ang="0">
                    <a:pos x="4020" y="590"/>
                  </a:cxn>
                  <a:cxn ang="0">
                    <a:pos x="4114" y="670"/>
                  </a:cxn>
                  <a:cxn ang="0">
                    <a:pos x="4204" y="756"/>
                  </a:cxn>
                  <a:cxn ang="0">
                    <a:pos x="4246" y="800"/>
                  </a:cxn>
                  <a:cxn ang="0">
                    <a:pos x="4330" y="892"/>
                  </a:cxn>
                  <a:cxn ang="0">
                    <a:pos x="4410" y="988"/>
                  </a:cxn>
                  <a:cxn ang="0">
                    <a:pos x="4484" y="1086"/>
                  </a:cxn>
                  <a:cxn ang="0">
                    <a:pos x="4552" y="1190"/>
                  </a:cxn>
                  <a:cxn ang="0">
                    <a:pos x="4618" y="1296"/>
                  </a:cxn>
                  <a:cxn ang="0">
                    <a:pos x="4678" y="1406"/>
                  </a:cxn>
                  <a:cxn ang="0">
                    <a:pos x="4732" y="1518"/>
                  </a:cxn>
                  <a:cxn ang="0">
                    <a:pos x="0" y="1576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122" name="Oval 31"/>
              <p:cNvSpPr>
                <a:spLocks noChangeArrowheads="1"/>
              </p:cNvSpPr>
              <p:nvPr/>
            </p:nvSpPr>
            <p:spPr bwMode="auto">
              <a:xfrm>
                <a:off x="2562" y="1184"/>
                <a:ext cx="228" cy="20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08" name="Group 32"/>
            <p:cNvGrpSpPr>
              <a:grpSpLocks/>
            </p:cNvGrpSpPr>
            <p:nvPr/>
          </p:nvGrpSpPr>
          <p:grpSpPr bwMode="auto">
            <a:xfrm>
              <a:off x="3379" y="2847"/>
              <a:ext cx="906" cy="906"/>
              <a:chOff x="2335" y="1139"/>
              <a:chExt cx="1089" cy="1089"/>
            </a:xfrm>
          </p:grpSpPr>
          <p:sp>
            <p:nvSpPr>
              <p:cNvPr id="117" name="Oval 33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3399FF"/>
                  </a:gs>
                  <a:gs pos="100000">
                    <a:srgbClr val="0E58C4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charset="0"/>
                    <a:ea typeface="微软雅黑" pitchFamily="34" charset="-122"/>
                  </a:rPr>
                  <a:t>单击此处</a:t>
                </a:r>
              </a:p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charset="0"/>
                    <a:ea typeface="微软雅黑" pitchFamily="34" charset="-122"/>
                  </a:rPr>
                  <a:t>添加文字</a:t>
                </a:r>
              </a:p>
            </p:txBody>
          </p:sp>
          <p:sp>
            <p:nvSpPr>
              <p:cNvPr id="118" name="Freeform 34"/>
              <p:cNvSpPr>
                <a:spLocks/>
              </p:cNvSpPr>
              <p:nvPr/>
            </p:nvSpPr>
            <p:spPr bwMode="auto">
              <a:xfrm>
                <a:off x="2426" y="1169"/>
                <a:ext cx="908" cy="293"/>
              </a:xfrm>
              <a:custGeom>
                <a:avLst/>
                <a:gdLst/>
                <a:ahLst/>
                <a:cxnLst>
                  <a:cxn ang="0">
                    <a:pos x="0" y="1576"/>
                  </a:cxn>
                  <a:cxn ang="0">
                    <a:pos x="50" y="1462"/>
                  </a:cxn>
                  <a:cxn ang="0">
                    <a:pos x="108" y="1350"/>
                  </a:cxn>
                  <a:cxn ang="0">
                    <a:pos x="170" y="1242"/>
                  </a:cxn>
                  <a:cxn ang="0">
                    <a:pos x="238" y="1138"/>
                  </a:cxn>
                  <a:cxn ang="0">
                    <a:pos x="310" y="1036"/>
                  </a:cxn>
                  <a:cxn ang="0">
                    <a:pos x="386" y="940"/>
                  </a:cxn>
                  <a:cxn ang="0">
                    <a:pos x="468" y="846"/>
                  </a:cxn>
                  <a:cxn ang="0">
                    <a:pos x="552" y="756"/>
                  </a:cxn>
                  <a:cxn ang="0">
                    <a:pos x="596" y="712"/>
                  </a:cxn>
                  <a:cxn ang="0">
                    <a:pos x="688" y="630"/>
                  </a:cxn>
                  <a:cxn ang="0">
                    <a:pos x="784" y="550"/>
                  </a:cxn>
                  <a:cxn ang="0">
                    <a:pos x="884" y="476"/>
                  </a:cxn>
                  <a:cxn ang="0">
                    <a:pos x="986" y="406"/>
                  </a:cxn>
                  <a:cxn ang="0">
                    <a:pos x="1092" y="342"/>
                  </a:cxn>
                  <a:cxn ang="0">
                    <a:pos x="1202" y="282"/>
                  </a:cxn>
                  <a:cxn ang="0">
                    <a:pos x="1316" y="228"/>
                  </a:cxn>
                  <a:cxn ang="0">
                    <a:pos x="1374" y="202"/>
                  </a:cxn>
                  <a:cxn ang="0">
                    <a:pos x="1490" y="156"/>
                  </a:cxn>
                  <a:cxn ang="0">
                    <a:pos x="1610" y="116"/>
                  </a:cxn>
                  <a:cxn ang="0">
                    <a:pos x="1732" y="80"/>
                  </a:cxn>
                  <a:cxn ang="0">
                    <a:pos x="1858" y="52"/>
                  </a:cxn>
                  <a:cxn ang="0">
                    <a:pos x="1984" y="30"/>
                  </a:cxn>
                  <a:cxn ang="0">
                    <a:pos x="2114" y="12"/>
                  </a:cxn>
                  <a:cxn ang="0">
                    <a:pos x="2246" y="2"/>
                  </a:cxn>
                  <a:cxn ang="0">
                    <a:pos x="2378" y="0"/>
                  </a:cxn>
                  <a:cxn ang="0">
                    <a:pos x="2444" y="0"/>
                  </a:cxn>
                  <a:cxn ang="0">
                    <a:pos x="2576" y="8"/>
                  </a:cxn>
                  <a:cxn ang="0">
                    <a:pos x="2706" y="20"/>
                  </a:cxn>
                  <a:cxn ang="0">
                    <a:pos x="2834" y="40"/>
                  </a:cxn>
                  <a:cxn ang="0">
                    <a:pos x="2962" y="66"/>
                  </a:cxn>
                  <a:cxn ang="0">
                    <a:pos x="3084" y="98"/>
                  </a:cxn>
                  <a:cxn ang="0">
                    <a:pos x="3206" y="136"/>
                  </a:cxn>
                  <a:cxn ang="0">
                    <a:pos x="3324" y="178"/>
                  </a:cxn>
                  <a:cxn ang="0">
                    <a:pos x="3382" y="202"/>
                  </a:cxn>
                  <a:cxn ang="0">
                    <a:pos x="3498" y="254"/>
                  </a:cxn>
                  <a:cxn ang="0">
                    <a:pos x="3608" y="312"/>
                  </a:cxn>
                  <a:cxn ang="0">
                    <a:pos x="3716" y="374"/>
                  </a:cxn>
                  <a:cxn ang="0">
                    <a:pos x="3822" y="440"/>
                  </a:cxn>
                  <a:cxn ang="0">
                    <a:pos x="3922" y="512"/>
                  </a:cxn>
                  <a:cxn ang="0">
                    <a:pos x="4020" y="590"/>
                  </a:cxn>
                  <a:cxn ang="0">
                    <a:pos x="4114" y="670"/>
                  </a:cxn>
                  <a:cxn ang="0">
                    <a:pos x="4204" y="756"/>
                  </a:cxn>
                  <a:cxn ang="0">
                    <a:pos x="4246" y="800"/>
                  </a:cxn>
                  <a:cxn ang="0">
                    <a:pos x="4330" y="892"/>
                  </a:cxn>
                  <a:cxn ang="0">
                    <a:pos x="4410" y="988"/>
                  </a:cxn>
                  <a:cxn ang="0">
                    <a:pos x="4484" y="1086"/>
                  </a:cxn>
                  <a:cxn ang="0">
                    <a:pos x="4552" y="1190"/>
                  </a:cxn>
                  <a:cxn ang="0">
                    <a:pos x="4618" y="1296"/>
                  </a:cxn>
                  <a:cxn ang="0">
                    <a:pos x="4678" y="1406"/>
                  </a:cxn>
                  <a:cxn ang="0">
                    <a:pos x="4732" y="1518"/>
                  </a:cxn>
                  <a:cxn ang="0">
                    <a:pos x="0" y="1576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119" name="Oval 35"/>
              <p:cNvSpPr>
                <a:spLocks noChangeArrowheads="1"/>
              </p:cNvSpPr>
              <p:nvPr/>
            </p:nvSpPr>
            <p:spPr bwMode="auto">
              <a:xfrm>
                <a:off x="2562" y="1184"/>
                <a:ext cx="228" cy="20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09" name="Group 36"/>
            <p:cNvGrpSpPr>
              <a:grpSpLocks/>
            </p:cNvGrpSpPr>
            <p:nvPr/>
          </p:nvGrpSpPr>
          <p:grpSpPr bwMode="auto">
            <a:xfrm>
              <a:off x="2035" y="1253"/>
              <a:ext cx="550" cy="550"/>
              <a:chOff x="2335" y="1139"/>
              <a:chExt cx="1089" cy="1089"/>
            </a:xfrm>
          </p:grpSpPr>
          <p:sp>
            <p:nvSpPr>
              <p:cNvPr id="114" name="Oval 37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3399FF"/>
                  </a:gs>
                  <a:gs pos="100000">
                    <a:srgbClr val="0E58C4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charset="0"/>
                    <a:ea typeface="微软雅黑" pitchFamily="34" charset="-122"/>
                  </a:rPr>
                  <a:t>单击此处</a:t>
                </a:r>
              </a:p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charset="0"/>
                    <a:ea typeface="微软雅黑" pitchFamily="34" charset="-122"/>
                  </a:rPr>
                  <a:t>添加文字</a:t>
                </a:r>
              </a:p>
            </p:txBody>
          </p:sp>
          <p:sp>
            <p:nvSpPr>
              <p:cNvPr id="115" name="Freeform 38"/>
              <p:cNvSpPr>
                <a:spLocks/>
              </p:cNvSpPr>
              <p:nvPr/>
            </p:nvSpPr>
            <p:spPr bwMode="auto">
              <a:xfrm>
                <a:off x="2427" y="1168"/>
                <a:ext cx="908" cy="296"/>
              </a:xfrm>
              <a:custGeom>
                <a:avLst/>
                <a:gdLst/>
                <a:ahLst/>
                <a:cxnLst>
                  <a:cxn ang="0">
                    <a:pos x="0" y="1576"/>
                  </a:cxn>
                  <a:cxn ang="0">
                    <a:pos x="50" y="1462"/>
                  </a:cxn>
                  <a:cxn ang="0">
                    <a:pos x="108" y="1350"/>
                  </a:cxn>
                  <a:cxn ang="0">
                    <a:pos x="170" y="1242"/>
                  </a:cxn>
                  <a:cxn ang="0">
                    <a:pos x="238" y="1138"/>
                  </a:cxn>
                  <a:cxn ang="0">
                    <a:pos x="310" y="1036"/>
                  </a:cxn>
                  <a:cxn ang="0">
                    <a:pos x="386" y="940"/>
                  </a:cxn>
                  <a:cxn ang="0">
                    <a:pos x="468" y="846"/>
                  </a:cxn>
                  <a:cxn ang="0">
                    <a:pos x="552" y="756"/>
                  </a:cxn>
                  <a:cxn ang="0">
                    <a:pos x="596" y="712"/>
                  </a:cxn>
                  <a:cxn ang="0">
                    <a:pos x="688" y="630"/>
                  </a:cxn>
                  <a:cxn ang="0">
                    <a:pos x="784" y="550"/>
                  </a:cxn>
                  <a:cxn ang="0">
                    <a:pos x="884" y="476"/>
                  </a:cxn>
                  <a:cxn ang="0">
                    <a:pos x="986" y="406"/>
                  </a:cxn>
                  <a:cxn ang="0">
                    <a:pos x="1092" y="342"/>
                  </a:cxn>
                  <a:cxn ang="0">
                    <a:pos x="1202" y="282"/>
                  </a:cxn>
                  <a:cxn ang="0">
                    <a:pos x="1316" y="228"/>
                  </a:cxn>
                  <a:cxn ang="0">
                    <a:pos x="1374" y="202"/>
                  </a:cxn>
                  <a:cxn ang="0">
                    <a:pos x="1490" y="156"/>
                  </a:cxn>
                  <a:cxn ang="0">
                    <a:pos x="1610" y="116"/>
                  </a:cxn>
                  <a:cxn ang="0">
                    <a:pos x="1732" y="80"/>
                  </a:cxn>
                  <a:cxn ang="0">
                    <a:pos x="1858" y="52"/>
                  </a:cxn>
                  <a:cxn ang="0">
                    <a:pos x="1984" y="30"/>
                  </a:cxn>
                  <a:cxn ang="0">
                    <a:pos x="2114" y="12"/>
                  </a:cxn>
                  <a:cxn ang="0">
                    <a:pos x="2246" y="2"/>
                  </a:cxn>
                  <a:cxn ang="0">
                    <a:pos x="2378" y="0"/>
                  </a:cxn>
                  <a:cxn ang="0">
                    <a:pos x="2444" y="0"/>
                  </a:cxn>
                  <a:cxn ang="0">
                    <a:pos x="2576" y="8"/>
                  </a:cxn>
                  <a:cxn ang="0">
                    <a:pos x="2706" y="20"/>
                  </a:cxn>
                  <a:cxn ang="0">
                    <a:pos x="2834" y="40"/>
                  </a:cxn>
                  <a:cxn ang="0">
                    <a:pos x="2962" y="66"/>
                  </a:cxn>
                  <a:cxn ang="0">
                    <a:pos x="3084" y="98"/>
                  </a:cxn>
                  <a:cxn ang="0">
                    <a:pos x="3206" y="136"/>
                  </a:cxn>
                  <a:cxn ang="0">
                    <a:pos x="3324" y="178"/>
                  </a:cxn>
                  <a:cxn ang="0">
                    <a:pos x="3382" y="202"/>
                  </a:cxn>
                  <a:cxn ang="0">
                    <a:pos x="3498" y="254"/>
                  </a:cxn>
                  <a:cxn ang="0">
                    <a:pos x="3608" y="312"/>
                  </a:cxn>
                  <a:cxn ang="0">
                    <a:pos x="3716" y="374"/>
                  </a:cxn>
                  <a:cxn ang="0">
                    <a:pos x="3822" y="440"/>
                  </a:cxn>
                  <a:cxn ang="0">
                    <a:pos x="3922" y="512"/>
                  </a:cxn>
                  <a:cxn ang="0">
                    <a:pos x="4020" y="590"/>
                  </a:cxn>
                  <a:cxn ang="0">
                    <a:pos x="4114" y="670"/>
                  </a:cxn>
                  <a:cxn ang="0">
                    <a:pos x="4204" y="756"/>
                  </a:cxn>
                  <a:cxn ang="0">
                    <a:pos x="4246" y="800"/>
                  </a:cxn>
                  <a:cxn ang="0">
                    <a:pos x="4330" y="892"/>
                  </a:cxn>
                  <a:cxn ang="0">
                    <a:pos x="4410" y="988"/>
                  </a:cxn>
                  <a:cxn ang="0">
                    <a:pos x="4484" y="1086"/>
                  </a:cxn>
                  <a:cxn ang="0">
                    <a:pos x="4552" y="1190"/>
                  </a:cxn>
                  <a:cxn ang="0">
                    <a:pos x="4618" y="1296"/>
                  </a:cxn>
                  <a:cxn ang="0">
                    <a:pos x="4678" y="1406"/>
                  </a:cxn>
                  <a:cxn ang="0">
                    <a:pos x="4732" y="1518"/>
                  </a:cxn>
                  <a:cxn ang="0">
                    <a:pos x="0" y="1576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116" name="Oval 39"/>
              <p:cNvSpPr>
                <a:spLocks noChangeArrowheads="1"/>
              </p:cNvSpPr>
              <p:nvPr/>
            </p:nvSpPr>
            <p:spPr bwMode="auto">
              <a:xfrm>
                <a:off x="2562" y="1184"/>
                <a:ext cx="228" cy="20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10" name="Group 40"/>
            <p:cNvGrpSpPr>
              <a:grpSpLocks/>
            </p:cNvGrpSpPr>
            <p:nvPr/>
          </p:nvGrpSpPr>
          <p:grpSpPr bwMode="auto">
            <a:xfrm>
              <a:off x="3198" y="1253"/>
              <a:ext cx="550" cy="550"/>
              <a:chOff x="2335" y="1139"/>
              <a:chExt cx="1089" cy="1089"/>
            </a:xfrm>
          </p:grpSpPr>
          <p:sp>
            <p:nvSpPr>
              <p:cNvPr id="111" name="Oval 41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3399FF"/>
                  </a:gs>
                  <a:gs pos="100000">
                    <a:srgbClr val="0E58C4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charset="0"/>
                    <a:ea typeface="微软雅黑" pitchFamily="34" charset="-122"/>
                  </a:rPr>
                  <a:t>单击此处</a:t>
                </a:r>
              </a:p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charset="0"/>
                    <a:ea typeface="微软雅黑" pitchFamily="34" charset="-122"/>
                  </a:rPr>
                  <a:t>添加文字</a:t>
                </a:r>
              </a:p>
            </p:txBody>
          </p:sp>
          <p:sp>
            <p:nvSpPr>
              <p:cNvPr id="112" name="Freeform 42"/>
              <p:cNvSpPr>
                <a:spLocks/>
              </p:cNvSpPr>
              <p:nvPr/>
            </p:nvSpPr>
            <p:spPr bwMode="auto">
              <a:xfrm>
                <a:off x="2424" y="1168"/>
                <a:ext cx="913" cy="296"/>
              </a:xfrm>
              <a:custGeom>
                <a:avLst/>
                <a:gdLst/>
                <a:ahLst/>
                <a:cxnLst>
                  <a:cxn ang="0">
                    <a:pos x="0" y="1576"/>
                  </a:cxn>
                  <a:cxn ang="0">
                    <a:pos x="50" y="1462"/>
                  </a:cxn>
                  <a:cxn ang="0">
                    <a:pos x="108" y="1350"/>
                  </a:cxn>
                  <a:cxn ang="0">
                    <a:pos x="170" y="1242"/>
                  </a:cxn>
                  <a:cxn ang="0">
                    <a:pos x="238" y="1138"/>
                  </a:cxn>
                  <a:cxn ang="0">
                    <a:pos x="310" y="1036"/>
                  </a:cxn>
                  <a:cxn ang="0">
                    <a:pos x="386" y="940"/>
                  </a:cxn>
                  <a:cxn ang="0">
                    <a:pos x="468" y="846"/>
                  </a:cxn>
                  <a:cxn ang="0">
                    <a:pos x="552" y="756"/>
                  </a:cxn>
                  <a:cxn ang="0">
                    <a:pos x="596" y="712"/>
                  </a:cxn>
                  <a:cxn ang="0">
                    <a:pos x="688" y="630"/>
                  </a:cxn>
                  <a:cxn ang="0">
                    <a:pos x="784" y="550"/>
                  </a:cxn>
                  <a:cxn ang="0">
                    <a:pos x="884" y="476"/>
                  </a:cxn>
                  <a:cxn ang="0">
                    <a:pos x="986" y="406"/>
                  </a:cxn>
                  <a:cxn ang="0">
                    <a:pos x="1092" y="342"/>
                  </a:cxn>
                  <a:cxn ang="0">
                    <a:pos x="1202" y="282"/>
                  </a:cxn>
                  <a:cxn ang="0">
                    <a:pos x="1316" y="228"/>
                  </a:cxn>
                  <a:cxn ang="0">
                    <a:pos x="1374" y="202"/>
                  </a:cxn>
                  <a:cxn ang="0">
                    <a:pos x="1490" y="156"/>
                  </a:cxn>
                  <a:cxn ang="0">
                    <a:pos x="1610" y="116"/>
                  </a:cxn>
                  <a:cxn ang="0">
                    <a:pos x="1732" y="80"/>
                  </a:cxn>
                  <a:cxn ang="0">
                    <a:pos x="1858" y="52"/>
                  </a:cxn>
                  <a:cxn ang="0">
                    <a:pos x="1984" y="30"/>
                  </a:cxn>
                  <a:cxn ang="0">
                    <a:pos x="2114" y="12"/>
                  </a:cxn>
                  <a:cxn ang="0">
                    <a:pos x="2246" y="2"/>
                  </a:cxn>
                  <a:cxn ang="0">
                    <a:pos x="2378" y="0"/>
                  </a:cxn>
                  <a:cxn ang="0">
                    <a:pos x="2444" y="0"/>
                  </a:cxn>
                  <a:cxn ang="0">
                    <a:pos x="2576" y="8"/>
                  </a:cxn>
                  <a:cxn ang="0">
                    <a:pos x="2706" y="20"/>
                  </a:cxn>
                  <a:cxn ang="0">
                    <a:pos x="2834" y="40"/>
                  </a:cxn>
                  <a:cxn ang="0">
                    <a:pos x="2962" y="66"/>
                  </a:cxn>
                  <a:cxn ang="0">
                    <a:pos x="3084" y="98"/>
                  </a:cxn>
                  <a:cxn ang="0">
                    <a:pos x="3206" y="136"/>
                  </a:cxn>
                  <a:cxn ang="0">
                    <a:pos x="3324" y="178"/>
                  </a:cxn>
                  <a:cxn ang="0">
                    <a:pos x="3382" y="202"/>
                  </a:cxn>
                  <a:cxn ang="0">
                    <a:pos x="3498" y="254"/>
                  </a:cxn>
                  <a:cxn ang="0">
                    <a:pos x="3608" y="312"/>
                  </a:cxn>
                  <a:cxn ang="0">
                    <a:pos x="3716" y="374"/>
                  </a:cxn>
                  <a:cxn ang="0">
                    <a:pos x="3822" y="440"/>
                  </a:cxn>
                  <a:cxn ang="0">
                    <a:pos x="3922" y="512"/>
                  </a:cxn>
                  <a:cxn ang="0">
                    <a:pos x="4020" y="590"/>
                  </a:cxn>
                  <a:cxn ang="0">
                    <a:pos x="4114" y="670"/>
                  </a:cxn>
                  <a:cxn ang="0">
                    <a:pos x="4204" y="756"/>
                  </a:cxn>
                  <a:cxn ang="0">
                    <a:pos x="4246" y="800"/>
                  </a:cxn>
                  <a:cxn ang="0">
                    <a:pos x="4330" y="892"/>
                  </a:cxn>
                  <a:cxn ang="0">
                    <a:pos x="4410" y="988"/>
                  </a:cxn>
                  <a:cxn ang="0">
                    <a:pos x="4484" y="1086"/>
                  </a:cxn>
                  <a:cxn ang="0">
                    <a:pos x="4552" y="1190"/>
                  </a:cxn>
                  <a:cxn ang="0">
                    <a:pos x="4618" y="1296"/>
                  </a:cxn>
                  <a:cxn ang="0">
                    <a:pos x="4678" y="1406"/>
                  </a:cxn>
                  <a:cxn ang="0">
                    <a:pos x="4732" y="1518"/>
                  </a:cxn>
                  <a:cxn ang="0">
                    <a:pos x="0" y="1576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113" name="Oval 43"/>
              <p:cNvSpPr>
                <a:spLocks noChangeArrowheads="1"/>
              </p:cNvSpPr>
              <p:nvPr/>
            </p:nvSpPr>
            <p:spPr bwMode="auto">
              <a:xfrm>
                <a:off x="2562" y="1184"/>
                <a:ext cx="228" cy="20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21989</TotalTime>
  <Words>183</Words>
  <Application>Microsoft Office PowerPoint</Application>
  <PresentationFormat>全屏显示(4:3)</PresentationFormat>
  <Paragraphs>30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1162</cp:revision>
  <dcterms:created xsi:type="dcterms:W3CDTF">2009-02-11T05:37:22Z</dcterms:created>
  <dcterms:modified xsi:type="dcterms:W3CDTF">2013-10-14T02:11:02Z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