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 30"/>
          <p:cNvSpPr>
            <a:spLocks/>
          </p:cNvSpPr>
          <p:nvPr/>
        </p:nvSpPr>
        <p:spPr bwMode="auto">
          <a:xfrm>
            <a:off x="1644650" y="3735735"/>
            <a:ext cx="5591175" cy="2241550"/>
          </a:xfrm>
          <a:custGeom>
            <a:avLst/>
            <a:gdLst>
              <a:gd name="T0" fmla="*/ 2147483647 w 2331"/>
              <a:gd name="T1" fmla="*/ 2147483647 h 688"/>
              <a:gd name="T2" fmla="*/ 598349271 w 2331"/>
              <a:gd name="T3" fmla="*/ 1464869215 h 688"/>
              <a:gd name="T4" fmla="*/ 2147483647 w 2331"/>
              <a:gd name="T5" fmla="*/ 0 h 688"/>
              <a:gd name="T6" fmla="*/ 2147483647 w 2331"/>
              <a:gd name="T7" fmla="*/ 2147483647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666666">
                  <a:alpha val="0"/>
                </a:srgbClr>
              </a:gs>
              <a:gs pos="100000">
                <a:srgbClr val="4A4A4A">
                  <a:alpha val="5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57" name="Freeform 35"/>
          <p:cNvSpPr>
            <a:spLocks/>
          </p:cNvSpPr>
          <p:nvPr/>
        </p:nvSpPr>
        <p:spPr bwMode="auto">
          <a:xfrm>
            <a:off x="7185025" y="4096097"/>
            <a:ext cx="1635125" cy="1916113"/>
          </a:xfrm>
          <a:custGeom>
            <a:avLst/>
            <a:gdLst>
              <a:gd name="T0" fmla="*/ 1111178745 w 1873"/>
              <a:gd name="T1" fmla="*/ 0 h 2171"/>
              <a:gd name="T2" fmla="*/ 0 w 1873"/>
              <a:gd name="T3" fmla="*/ 892703013 h 2171"/>
              <a:gd name="T4" fmla="*/ 84596112 w 1873"/>
              <a:gd name="T5" fmla="*/ 1691151096 h 2171"/>
              <a:gd name="T6" fmla="*/ 1427460633 w 1873"/>
              <a:gd name="T7" fmla="*/ 522691090 h 2171"/>
              <a:gd name="T8" fmla="*/ 1111178745 w 1873"/>
              <a:gd name="T9" fmla="*/ 0 h 21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73"/>
              <a:gd name="T16" fmla="*/ 0 h 2171"/>
              <a:gd name="T17" fmla="*/ 1873 w 1873"/>
              <a:gd name="T18" fmla="*/ 2171 h 21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73" h="2171">
                <a:moveTo>
                  <a:pt x="1458" y="0"/>
                </a:moveTo>
                <a:lnTo>
                  <a:pt x="0" y="1146"/>
                </a:lnTo>
                <a:lnTo>
                  <a:pt x="111" y="2171"/>
                </a:lnTo>
                <a:lnTo>
                  <a:pt x="1873" y="671"/>
                </a:lnTo>
                <a:lnTo>
                  <a:pt x="1458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EAEAEA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58" name="Freeform 44"/>
          <p:cNvSpPr>
            <a:spLocks/>
          </p:cNvSpPr>
          <p:nvPr/>
        </p:nvSpPr>
        <p:spPr bwMode="auto">
          <a:xfrm>
            <a:off x="4806950" y="4189760"/>
            <a:ext cx="2495550" cy="1822450"/>
          </a:xfrm>
          <a:custGeom>
            <a:avLst/>
            <a:gdLst>
              <a:gd name="T0" fmla="*/ 292016024 w 2858"/>
              <a:gd name="T1" fmla="*/ 0 h 2069"/>
              <a:gd name="T2" fmla="*/ 0 w 2858"/>
              <a:gd name="T3" fmla="*/ 474834107 h 2069"/>
              <a:gd name="T4" fmla="*/ 2147483647 w 2858"/>
              <a:gd name="T5" fmla="*/ 1605279847 h 2069"/>
              <a:gd name="T6" fmla="*/ 2091384413 w 2858"/>
              <a:gd name="T7" fmla="*/ 806131558 h 2069"/>
              <a:gd name="T8" fmla="*/ 292016024 w 2858"/>
              <a:gd name="T9" fmla="*/ 0 h 20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58"/>
              <a:gd name="T16" fmla="*/ 0 h 2069"/>
              <a:gd name="T17" fmla="*/ 2858 w 2858"/>
              <a:gd name="T18" fmla="*/ 2069 h 20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58" h="2069">
                <a:moveTo>
                  <a:pt x="383" y="0"/>
                </a:moveTo>
                <a:lnTo>
                  <a:pt x="0" y="612"/>
                </a:lnTo>
                <a:lnTo>
                  <a:pt x="2858" y="2069"/>
                </a:lnTo>
                <a:lnTo>
                  <a:pt x="2743" y="1039"/>
                </a:lnTo>
                <a:lnTo>
                  <a:pt x="383" y="0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96969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59" name="Freeform 34"/>
          <p:cNvSpPr>
            <a:spLocks/>
          </p:cNvSpPr>
          <p:nvPr/>
        </p:nvSpPr>
        <p:spPr bwMode="auto">
          <a:xfrm>
            <a:off x="5124450" y="3651597"/>
            <a:ext cx="3341688" cy="1449388"/>
          </a:xfrm>
          <a:custGeom>
            <a:avLst/>
            <a:gdLst>
              <a:gd name="T0" fmla="*/ 0 w 3825"/>
              <a:gd name="T1" fmla="*/ 474942619 h 1660"/>
              <a:gd name="T2" fmla="*/ 1801279037 w 3825"/>
              <a:gd name="T3" fmla="*/ 1265497334 h 1660"/>
              <a:gd name="T4" fmla="*/ 2147483647 w 3825"/>
              <a:gd name="T5" fmla="*/ 397945192 h 1660"/>
              <a:gd name="T6" fmla="*/ 1408203049 w 3825"/>
              <a:gd name="T7" fmla="*/ 0 h 1660"/>
              <a:gd name="T8" fmla="*/ 0 w 3825"/>
              <a:gd name="T9" fmla="*/ 474942619 h 16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25"/>
              <a:gd name="T16" fmla="*/ 0 h 1660"/>
              <a:gd name="T17" fmla="*/ 3825 w 3825"/>
              <a:gd name="T18" fmla="*/ 1660 h 16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25" h="1660">
                <a:moveTo>
                  <a:pt x="0" y="623"/>
                </a:moveTo>
                <a:lnTo>
                  <a:pt x="2360" y="1660"/>
                </a:lnTo>
                <a:lnTo>
                  <a:pt x="3825" y="522"/>
                </a:lnTo>
                <a:lnTo>
                  <a:pt x="1845" y="0"/>
                </a:lnTo>
                <a:lnTo>
                  <a:pt x="0" y="623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60" name="Freeform 31"/>
          <p:cNvSpPr>
            <a:spLocks/>
          </p:cNvSpPr>
          <p:nvPr/>
        </p:nvSpPr>
        <p:spPr bwMode="auto">
          <a:xfrm>
            <a:off x="6353175" y="2091085"/>
            <a:ext cx="820738" cy="236537"/>
          </a:xfrm>
          <a:custGeom>
            <a:avLst/>
            <a:gdLst>
              <a:gd name="T0" fmla="*/ 0 w 517"/>
              <a:gd name="T1" fmla="*/ 178929922 h 149"/>
              <a:gd name="T2" fmla="*/ 798890812 w 517"/>
              <a:gd name="T3" fmla="*/ 375501694 h 149"/>
              <a:gd name="T4" fmla="*/ 1302922369 w 517"/>
              <a:gd name="T5" fmla="*/ 115926942 h 149"/>
              <a:gd name="T6" fmla="*/ 602318504 w 517"/>
              <a:gd name="T7" fmla="*/ 0 h 149"/>
              <a:gd name="T8" fmla="*/ 0 w 517"/>
              <a:gd name="T9" fmla="*/ 178929922 h 1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7"/>
              <a:gd name="T16" fmla="*/ 0 h 149"/>
              <a:gd name="T17" fmla="*/ 517 w 517"/>
              <a:gd name="T18" fmla="*/ 149 h 1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7" h="149">
                <a:moveTo>
                  <a:pt x="0" y="71"/>
                </a:moveTo>
                <a:lnTo>
                  <a:pt x="317" y="149"/>
                </a:lnTo>
                <a:lnTo>
                  <a:pt x="517" y="46"/>
                </a:lnTo>
                <a:lnTo>
                  <a:pt x="239" y="0"/>
                </a:lnTo>
                <a:lnTo>
                  <a:pt x="0" y="71"/>
                </a:lnTo>
                <a:close/>
              </a:path>
            </a:pathLst>
          </a:custGeom>
          <a:solidFill>
            <a:srgbClr val="0B46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61" name="Freeform 32"/>
          <p:cNvSpPr>
            <a:spLocks/>
          </p:cNvSpPr>
          <p:nvPr/>
        </p:nvSpPr>
        <p:spPr bwMode="auto">
          <a:xfrm>
            <a:off x="5956300" y="2753072"/>
            <a:ext cx="1635125" cy="406400"/>
          </a:xfrm>
          <a:custGeom>
            <a:avLst/>
            <a:gdLst>
              <a:gd name="T0" fmla="*/ 3048509 w 1873"/>
              <a:gd name="T1" fmla="*/ 104197123 h 466"/>
              <a:gd name="T2" fmla="*/ 929030359 w 1873"/>
              <a:gd name="T3" fmla="*/ 354422661 h 466"/>
              <a:gd name="T4" fmla="*/ 1427460633 w 1873"/>
              <a:gd name="T5" fmla="*/ 86704481 h 466"/>
              <a:gd name="T6" fmla="*/ 762887517 w 1873"/>
              <a:gd name="T7" fmla="*/ 0 h 466"/>
              <a:gd name="T8" fmla="*/ 0 w 1873"/>
              <a:gd name="T9" fmla="*/ 81380292 h 466"/>
              <a:gd name="T10" fmla="*/ 3048509 w 1873"/>
              <a:gd name="T11" fmla="*/ 104197123 h 4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73"/>
              <a:gd name="T19" fmla="*/ 0 h 466"/>
              <a:gd name="T20" fmla="*/ 1873 w 1873"/>
              <a:gd name="T21" fmla="*/ 466 h 4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73" h="466">
                <a:moveTo>
                  <a:pt x="4" y="137"/>
                </a:moveTo>
                <a:lnTo>
                  <a:pt x="1219" y="466"/>
                </a:lnTo>
                <a:lnTo>
                  <a:pt x="1873" y="114"/>
                </a:lnTo>
                <a:lnTo>
                  <a:pt x="1001" y="0"/>
                </a:lnTo>
                <a:lnTo>
                  <a:pt x="0" y="107"/>
                </a:lnTo>
                <a:lnTo>
                  <a:pt x="4" y="137"/>
                </a:lnTo>
                <a:close/>
              </a:path>
            </a:pathLst>
          </a:custGeom>
          <a:solidFill>
            <a:srgbClr val="0B46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62" name="Freeform 33"/>
          <p:cNvSpPr>
            <a:spLocks/>
          </p:cNvSpPr>
          <p:nvPr/>
        </p:nvSpPr>
        <p:spPr bwMode="auto">
          <a:xfrm>
            <a:off x="5559425" y="3159472"/>
            <a:ext cx="2487613" cy="936625"/>
          </a:xfrm>
          <a:custGeom>
            <a:avLst/>
            <a:gdLst>
              <a:gd name="T0" fmla="*/ 0 w 1567"/>
              <a:gd name="T1" fmla="*/ 572076263 h 590"/>
              <a:gd name="T2" fmla="*/ 2147483647 w 1567"/>
              <a:gd name="T3" fmla="*/ 1486892188 h 590"/>
              <a:gd name="T4" fmla="*/ 2147483647 w 1567"/>
              <a:gd name="T5" fmla="*/ 584676250 h 590"/>
              <a:gd name="T6" fmla="*/ 1817033815 w 1567"/>
              <a:gd name="T7" fmla="*/ 0 h 590"/>
              <a:gd name="T8" fmla="*/ 0 w 1567"/>
              <a:gd name="T9" fmla="*/ 572076263 h 5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67"/>
              <a:gd name="T16" fmla="*/ 0 h 590"/>
              <a:gd name="T17" fmla="*/ 1567 w 1567"/>
              <a:gd name="T18" fmla="*/ 590 h 5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67" h="590">
                <a:moveTo>
                  <a:pt x="0" y="227"/>
                </a:moveTo>
                <a:lnTo>
                  <a:pt x="957" y="590"/>
                </a:lnTo>
                <a:lnTo>
                  <a:pt x="1567" y="232"/>
                </a:lnTo>
                <a:lnTo>
                  <a:pt x="721" y="0"/>
                </a:lnTo>
                <a:lnTo>
                  <a:pt x="0" y="227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63" name="Freeform 36"/>
          <p:cNvSpPr>
            <a:spLocks/>
          </p:cNvSpPr>
          <p:nvPr/>
        </p:nvSpPr>
        <p:spPr bwMode="auto">
          <a:xfrm>
            <a:off x="7080250" y="3516660"/>
            <a:ext cx="1292225" cy="1392237"/>
          </a:xfrm>
          <a:custGeom>
            <a:avLst/>
            <a:gdLst>
              <a:gd name="T0" fmla="*/ 831359629 w 1481"/>
              <a:gd name="T1" fmla="*/ 0 h 1594"/>
              <a:gd name="T2" fmla="*/ 0 w 1481"/>
              <a:gd name="T3" fmla="*/ 468401282 h 1594"/>
              <a:gd name="T4" fmla="*/ 84505931 w 1481"/>
              <a:gd name="T5" fmla="*/ 1216012462 h 1594"/>
              <a:gd name="T6" fmla="*/ 1127512121 w 1481"/>
              <a:gd name="T7" fmla="*/ 460009429 h 1594"/>
              <a:gd name="T8" fmla="*/ 831359629 w 1481"/>
              <a:gd name="T9" fmla="*/ 0 h 15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1"/>
              <a:gd name="T16" fmla="*/ 0 h 1594"/>
              <a:gd name="T17" fmla="*/ 1481 w 1481"/>
              <a:gd name="T18" fmla="*/ 1594 h 15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1" h="1594">
                <a:moveTo>
                  <a:pt x="1092" y="0"/>
                </a:moveTo>
                <a:lnTo>
                  <a:pt x="0" y="614"/>
                </a:lnTo>
                <a:lnTo>
                  <a:pt x="111" y="1594"/>
                </a:lnTo>
                <a:lnTo>
                  <a:pt x="1481" y="603"/>
                </a:lnTo>
                <a:lnTo>
                  <a:pt x="1092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EAEAEA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64" name="Freeform 37"/>
          <p:cNvSpPr>
            <a:spLocks/>
          </p:cNvSpPr>
          <p:nvPr/>
        </p:nvSpPr>
        <p:spPr bwMode="auto">
          <a:xfrm>
            <a:off x="6946900" y="2841972"/>
            <a:ext cx="976313" cy="1027113"/>
          </a:xfrm>
          <a:custGeom>
            <a:avLst/>
            <a:gdLst>
              <a:gd name="T0" fmla="*/ 560508454 w 1118"/>
              <a:gd name="T1" fmla="*/ 0 h 1221"/>
              <a:gd name="T2" fmla="*/ 0 w 1118"/>
              <a:gd name="T3" fmla="*/ 240593439 h 1221"/>
              <a:gd name="T4" fmla="*/ 72446267 w 1118"/>
              <a:gd name="T5" fmla="*/ 864014017 h 1221"/>
              <a:gd name="T6" fmla="*/ 852582356 w 1118"/>
              <a:gd name="T7" fmla="*/ 439436964 h 1221"/>
              <a:gd name="T8" fmla="*/ 560508454 w 1118"/>
              <a:gd name="T9" fmla="*/ 0 h 12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8"/>
              <a:gd name="T16" fmla="*/ 0 h 1221"/>
              <a:gd name="T17" fmla="*/ 1118 w 1118"/>
              <a:gd name="T18" fmla="*/ 1221 h 12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8" h="1221">
                <a:moveTo>
                  <a:pt x="735" y="0"/>
                </a:moveTo>
                <a:lnTo>
                  <a:pt x="0" y="340"/>
                </a:lnTo>
                <a:lnTo>
                  <a:pt x="95" y="1221"/>
                </a:lnTo>
                <a:lnTo>
                  <a:pt x="1118" y="621"/>
                </a:lnTo>
                <a:lnTo>
                  <a:pt x="735" y="0"/>
                </a:lnTo>
                <a:close/>
              </a:path>
            </a:pathLst>
          </a:custGeom>
          <a:gradFill rotWithShape="1">
            <a:gsLst>
              <a:gs pos="0">
                <a:srgbClr val="0B469D"/>
              </a:gs>
              <a:gs pos="100000">
                <a:srgbClr val="0E58C4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65" name="Freeform 38"/>
          <p:cNvSpPr>
            <a:spLocks/>
          </p:cNvSpPr>
          <p:nvPr/>
        </p:nvSpPr>
        <p:spPr bwMode="auto">
          <a:xfrm>
            <a:off x="6757988" y="1575147"/>
            <a:ext cx="268287" cy="527050"/>
          </a:xfrm>
          <a:custGeom>
            <a:avLst/>
            <a:gdLst>
              <a:gd name="T0" fmla="*/ 0 w 307"/>
              <a:gd name="T1" fmla="*/ 0 h 603"/>
              <a:gd name="T2" fmla="*/ 50403874 w 307"/>
              <a:gd name="T3" fmla="*/ 460666173 h 603"/>
              <a:gd name="T4" fmla="*/ 234455747 w 307"/>
              <a:gd name="T5" fmla="*/ 379686645 h 603"/>
              <a:gd name="T6" fmla="*/ 0 w 307"/>
              <a:gd name="T7" fmla="*/ 0 h 603"/>
              <a:gd name="T8" fmla="*/ 0 60000 65536"/>
              <a:gd name="T9" fmla="*/ 0 60000 65536"/>
              <a:gd name="T10" fmla="*/ 0 60000 65536"/>
              <a:gd name="T11" fmla="*/ 0 60000 65536"/>
              <a:gd name="T12" fmla="*/ 0 w 307"/>
              <a:gd name="T13" fmla="*/ 0 h 603"/>
              <a:gd name="T14" fmla="*/ 307 w 307"/>
              <a:gd name="T15" fmla="*/ 603 h 60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7" h="603">
                <a:moveTo>
                  <a:pt x="0" y="0"/>
                </a:moveTo>
                <a:lnTo>
                  <a:pt x="66" y="603"/>
                </a:lnTo>
                <a:lnTo>
                  <a:pt x="307" y="497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B469D"/>
              </a:gs>
              <a:gs pos="100000">
                <a:srgbClr val="0E58C4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66" name="Freeform 39"/>
          <p:cNvSpPr>
            <a:spLocks/>
          </p:cNvSpPr>
          <p:nvPr/>
        </p:nvSpPr>
        <p:spPr bwMode="auto">
          <a:xfrm>
            <a:off x="6858000" y="2168872"/>
            <a:ext cx="642938" cy="792163"/>
          </a:xfrm>
          <a:custGeom>
            <a:avLst/>
            <a:gdLst>
              <a:gd name="T0" fmla="*/ 276254843 w 737"/>
              <a:gd name="T1" fmla="*/ 0 h 907"/>
              <a:gd name="T2" fmla="*/ 0 w 737"/>
              <a:gd name="T3" fmla="*/ 111370083 h 907"/>
              <a:gd name="T4" fmla="*/ 62404243 w 737"/>
              <a:gd name="T5" fmla="*/ 691865732 h 907"/>
              <a:gd name="T6" fmla="*/ 560880966 w 737"/>
              <a:gd name="T7" fmla="*/ 460734927 h 907"/>
              <a:gd name="T8" fmla="*/ 276254843 w 737"/>
              <a:gd name="T9" fmla="*/ 0 h 9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7"/>
              <a:gd name="T16" fmla="*/ 0 h 907"/>
              <a:gd name="T17" fmla="*/ 737 w 737"/>
              <a:gd name="T18" fmla="*/ 907 h 9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7" h="907">
                <a:moveTo>
                  <a:pt x="363" y="0"/>
                </a:moveTo>
                <a:lnTo>
                  <a:pt x="0" y="146"/>
                </a:lnTo>
                <a:lnTo>
                  <a:pt x="82" y="907"/>
                </a:lnTo>
                <a:lnTo>
                  <a:pt x="737" y="604"/>
                </a:lnTo>
                <a:lnTo>
                  <a:pt x="363" y="0"/>
                </a:lnTo>
                <a:close/>
              </a:path>
            </a:pathLst>
          </a:custGeom>
          <a:gradFill rotWithShape="1">
            <a:gsLst>
              <a:gs pos="0">
                <a:srgbClr val="0B469D"/>
              </a:gs>
              <a:gs pos="100000">
                <a:srgbClr val="0E58C4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67" name="Freeform 40"/>
          <p:cNvSpPr>
            <a:spLocks/>
          </p:cNvSpPr>
          <p:nvPr/>
        </p:nvSpPr>
        <p:spPr bwMode="auto">
          <a:xfrm>
            <a:off x="6483350" y="1575147"/>
            <a:ext cx="344488" cy="533400"/>
          </a:xfrm>
          <a:custGeom>
            <a:avLst/>
            <a:gdLst>
              <a:gd name="T0" fmla="*/ 247954613 w 395"/>
              <a:gd name="T1" fmla="*/ 0 h 610"/>
              <a:gd name="T2" fmla="*/ 0 w 395"/>
              <a:gd name="T3" fmla="*/ 405249338 h 610"/>
              <a:gd name="T4" fmla="*/ 300435398 w 395"/>
              <a:gd name="T5" fmla="*/ 466418951 h 610"/>
              <a:gd name="T6" fmla="*/ 247954613 w 395"/>
              <a:gd name="T7" fmla="*/ 0 h 610"/>
              <a:gd name="T8" fmla="*/ 0 60000 65536"/>
              <a:gd name="T9" fmla="*/ 0 60000 65536"/>
              <a:gd name="T10" fmla="*/ 0 60000 65536"/>
              <a:gd name="T11" fmla="*/ 0 60000 65536"/>
              <a:gd name="T12" fmla="*/ 0 w 395"/>
              <a:gd name="T13" fmla="*/ 0 h 610"/>
              <a:gd name="T14" fmla="*/ 395 w 395"/>
              <a:gd name="T15" fmla="*/ 610 h 6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5" h="610">
                <a:moveTo>
                  <a:pt x="326" y="0"/>
                </a:moveTo>
                <a:lnTo>
                  <a:pt x="0" y="530"/>
                </a:lnTo>
                <a:lnTo>
                  <a:pt x="395" y="610"/>
                </a:lnTo>
                <a:lnTo>
                  <a:pt x="326" y="0"/>
                </a:lnTo>
                <a:close/>
              </a:path>
            </a:pathLst>
          </a:custGeom>
          <a:gradFill rotWithShape="1">
            <a:gsLst>
              <a:gs pos="0">
                <a:srgbClr val="0875F8"/>
              </a:gs>
              <a:gs pos="100000">
                <a:srgbClr val="0E58C4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68" name="Freeform 41"/>
          <p:cNvSpPr>
            <a:spLocks/>
          </p:cNvSpPr>
          <p:nvPr/>
        </p:nvSpPr>
        <p:spPr bwMode="auto">
          <a:xfrm>
            <a:off x="6035675" y="2202210"/>
            <a:ext cx="901700" cy="760412"/>
          </a:xfrm>
          <a:custGeom>
            <a:avLst/>
            <a:gdLst>
              <a:gd name="T0" fmla="*/ 282681641 w 1033"/>
              <a:gd name="T1" fmla="*/ 0 h 870"/>
              <a:gd name="T2" fmla="*/ 0 w 1033"/>
              <a:gd name="T3" fmla="*/ 459128025 h 870"/>
              <a:gd name="T4" fmla="*/ 787088955 w 1033"/>
              <a:gd name="T5" fmla="*/ 664628057 h 870"/>
              <a:gd name="T6" fmla="*/ 723847749 w 1033"/>
              <a:gd name="T7" fmla="*/ 87089025 h 870"/>
              <a:gd name="T8" fmla="*/ 282681641 w 1033"/>
              <a:gd name="T9" fmla="*/ 0 h 8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3"/>
              <a:gd name="T16" fmla="*/ 0 h 870"/>
              <a:gd name="T17" fmla="*/ 1033 w 1033"/>
              <a:gd name="T18" fmla="*/ 870 h 8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3" h="870">
                <a:moveTo>
                  <a:pt x="371" y="0"/>
                </a:moveTo>
                <a:lnTo>
                  <a:pt x="0" y="601"/>
                </a:lnTo>
                <a:lnTo>
                  <a:pt x="1033" y="870"/>
                </a:lnTo>
                <a:lnTo>
                  <a:pt x="950" y="114"/>
                </a:lnTo>
                <a:lnTo>
                  <a:pt x="371" y="0"/>
                </a:lnTo>
                <a:close/>
              </a:path>
            </a:pathLst>
          </a:custGeom>
          <a:gradFill rotWithShape="1">
            <a:gsLst>
              <a:gs pos="0">
                <a:srgbClr val="0875F8"/>
              </a:gs>
              <a:gs pos="100000">
                <a:srgbClr val="0E58C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69" name="Freeform 42"/>
          <p:cNvSpPr>
            <a:spLocks/>
          </p:cNvSpPr>
          <p:nvPr/>
        </p:nvSpPr>
        <p:spPr bwMode="auto">
          <a:xfrm>
            <a:off x="5638800" y="2841972"/>
            <a:ext cx="1400175" cy="1031875"/>
          </a:xfrm>
          <a:custGeom>
            <a:avLst/>
            <a:gdLst>
              <a:gd name="T0" fmla="*/ 284581420 w 1603"/>
              <a:gd name="T1" fmla="*/ 0 h 1205"/>
              <a:gd name="T2" fmla="*/ 0 w 1603"/>
              <a:gd name="T3" fmla="*/ 446578373 h 1205"/>
              <a:gd name="T4" fmla="*/ 1223013120 w 1603"/>
              <a:gd name="T5" fmla="*/ 883623249 h 1205"/>
              <a:gd name="T6" fmla="*/ 1151295859 w 1603"/>
              <a:gd name="T7" fmla="*/ 236855132 h 1205"/>
              <a:gd name="T8" fmla="*/ 284581420 w 1603"/>
              <a:gd name="T9" fmla="*/ 0 h 1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03"/>
              <a:gd name="T16" fmla="*/ 0 h 1205"/>
              <a:gd name="T17" fmla="*/ 1603 w 1603"/>
              <a:gd name="T18" fmla="*/ 1205 h 1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03" h="1205">
                <a:moveTo>
                  <a:pt x="373" y="0"/>
                </a:moveTo>
                <a:lnTo>
                  <a:pt x="0" y="609"/>
                </a:lnTo>
                <a:lnTo>
                  <a:pt x="1603" y="1205"/>
                </a:lnTo>
                <a:lnTo>
                  <a:pt x="1509" y="323"/>
                </a:lnTo>
                <a:lnTo>
                  <a:pt x="373" y="0"/>
                </a:lnTo>
                <a:close/>
              </a:path>
            </a:pathLst>
          </a:custGeom>
          <a:gradFill rotWithShape="1">
            <a:gsLst>
              <a:gs pos="0">
                <a:srgbClr val="0875F8"/>
              </a:gs>
              <a:gs pos="100000">
                <a:srgbClr val="0E58C4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70" name="Freeform 43"/>
          <p:cNvSpPr>
            <a:spLocks/>
          </p:cNvSpPr>
          <p:nvPr/>
        </p:nvSpPr>
        <p:spPr bwMode="auto">
          <a:xfrm>
            <a:off x="5237163" y="3516660"/>
            <a:ext cx="1947862" cy="1385887"/>
          </a:xfrm>
          <a:custGeom>
            <a:avLst/>
            <a:gdLst>
              <a:gd name="T0" fmla="*/ 286876399 w 2230"/>
              <a:gd name="T1" fmla="*/ 0 h 1620"/>
              <a:gd name="T2" fmla="*/ 0 w 2230"/>
              <a:gd name="T3" fmla="*/ 453019085 h 1620"/>
              <a:gd name="T4" fmla="*/ 1701419897 w 2230"/>
              <a:gd name="T5" fmla="*/ 1185606652 h 1620"/>
              <a:gd name="T6" fmla="*/ 1620545191 w 2230"/>
              <a:gd name="T7" fmla="*/ 464728119 h 1620"/>
              <a:gd name="T8" fmla="*/ 286876399 w 2230"/>
              <a:gd name="T9" fmla="*/ 0 h 16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30"/>
              <a:gd name="T16" fmla="*/ 0 h 1620"/>
              <a:gd name="T17" fmla="*/ 2230 w 2230"/>
              <a:gd name="T18" fmla="*/ 1620 h 16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30" h="1620">
                <a:moveTo>
                  <a:pt x="376" y="0"/>
                </a:moveTo>
                <a:lnTo>
                  <a:pt x="0" y="619"/>
                </a:lnTo>
                <a:lnTo>
                  <a:pt x="2230" y="1620"/>
                </a:lnTo>
                <a:lnTo>
                  <a:pt x="2124" y="635"/>
                </a:lnTo>
                <a:lnTo>
                  <a:pt x="376" y="0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96969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71" name="Line 46"/>
          <p:cNvSpPr>
            <a:spLocks noChangeShapeType="1"/>
          </p:cNvSpPr>
          <p:nvPr/>
        </p:nvSpPr>
        <p:spPr bwMode="auto">
          <a:xfrm flipH="1">
            <a:off x="468313" y="2411760"/>
            <a:ext cx="5400675" cy="6350"/>
          </a:xfrm>
          <a:prstGeom prst="line">
            <a:avLst/>
          </a:prstGeom>
          <a:noFill/>
          <a:ln w="12700">
            <a:solidFill>
              <a:srgbClr val="0875F8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72" name="Line 51"/>
          <p:cNvSpPr>
            <a:spLocks noChangeShapeType="1"/>
          </p:cNvSpPr>
          <p:nvPr/>
        </p:nvSpPr>
        <p:spPr bwMode="auto">
          <a:xfrm flipH="1">
            <a:off x="468313" y="3811935"/>
            <a:ext cx="460851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73" name="Rectangle 52"/>
          <p:cNvSpPr>
            <a:spLocks noChangeArrowheads="1"/>
          </p:cNvSpPr>
          <p:nvPr/>
        </p:nvSpPr>
        <p:spPr bwMode="auto">
          <a:xfrm>
            <a:off x="541338" y="3384897"/>
            <a:ext cx="2470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74" name="Rectangle 53"/>
          <p:cNvSpPr>
            <a:spLocks noChangeArrowheads="1"/>
          </p:cNvSpPr>
          <p:nvPr/>
        </p:nvSpPr>
        <p:spPr bwMode="auto">
          <a:xfrm>
            <a:off x="541338" y="2006947"/>
            <a:ext cx="2470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75" name="Rectangle 33"/>
          <p:cNvSpPr>
            <a:spLocks noChangeArrowheads="1"/>
          </p:cNvSpPr>
          <p:nvPr/>
        </p:nvSpPr>
        <p:spPr bwMode="auto">
          <a:xfrm>
            <a:off x="539750" y="2510185"/>
            <a:ext cx="4032250" cy="493712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1B40C"/>
              </a:buClr>
              <a:buSzTx/>
              <a:buFont typeface="微软雅黑" pitchFamily="34" charset="-122"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1B40C"/>
              </a:buClr>
              <a:buSzTx/>
              <a:buFont typeface="微软雅黑" pitchFamily="34" charset="-122"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  <a:endParaRPr kumimoji="0" lang="zh-CN" altLang="zh-CN" sz="1200" b="0" i="0" u="none" strike="noStrike" kern="0" cap="none" spc="0" normalizeH="0" baseline="0" noProof="0">
              <a:ln>
                <a:noFill/>
              </a:ln>
              <a:solidFill>
                <a:srgbClr val="3399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Rectangle 34"/>
          <p:cNvSpPr>
            <a:spLocks noChangeArrowheads="1"/>
          </p:cNvSpPr>
          <p:nvPr/>
        </p:nvSpPr>
        <p:spPr bwMode="auto">
          <a:xfrm>
            <a:off x="539750" y="3889722"/>
            <a:ext cx="4032250" cy="49371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1B40C"/>
              </a:buClr>
              <a:buSzTx/>
              <a:buFont typeface="微软雅黑" pitchFamily="34" charset="-122"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1B40C"/>
              </a:buClr>
              <a:buSzTx/>
              <a:buFont typeface="微软雅黑" pitchFamily="34" charset="-122"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  <a:endParaRPr kumimoji="0" lang="zh-CN" altLang="zh-CN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WordArt 38"/>
          <p:cNvSpPr>
            <a:spLocks noChangeArrowheads="1" noChangeShapeType="1" noTextEdit="1"/>
          </p:cNvSpPr>
          <p:nvPr/>
        </p:nvSpPr>
        <p:spPr bwMode="auto">
          <a:xfrm>
            <a:off x="525463" y="1268760"/>
            <a:ext cx="3686175" cy="377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3399FF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21989</TotalTime>
  <Words>210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1161</cp:revision>
  <dcterms:created xsi:type="dcterms:W3CDTF">2009-02-11T05:37:22Z</dcterms:created>
  <dcterms:modified xsi:type="dcterms:W3CDTF">2013-10-14T02:06:01Z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