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2013/10/13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Freeform 31"/>
          <p:cNvSpPr>
            <a:spLocks/>
          </p:cNvSpPr>
          <p:nvPr/>
        </p:nvSpPr>
        <p:spPr bwMode="auto">
          <a:xfrm>
            <a:off x="2148136" y="4450432"/>
            <a:ext cx="3048000" cy="990600"/>
          </a:xfrm>
          <a:custGeom>
            <a:avLst/>
            <a:gdLst>
              <a:gd name="T0" fmla="*/ 3048000 w 2331"/>
              <a:gd name="T1" fmla="*/ 990600 h 688"/>
              <a:gd name="T2" fmla="*/ 135990 w 2331"/>
              <a:gd name="T3" fmla="*/ 198696 h 688"/>
              <a:gd name="T4" fmla="*/ 2727640 w 2331"/>
              <a:gd name="T5" fmla="*/ 0 h 688"/>
              <a:gd name="T6" fmla="*/ 3048000 w 2331"/>
              <a:gd name="T7" fmla="*/ 990600 h 688"/>
              <a:gd name="T8" fmla="*/ 0 60000 65536"/>
              <a:gd name="T9" fmla="*/ 0 60000 65536"/>
              <a:gd name="T10" fmla="*/ 0 60000 65536"/>
              <a:gd name="T11" fmla="*/ 0 60000 65536"/>
              <a:gd name="T12" fmla="*/ 0 w 2331"/>
              <a:gd name="T13" fmla="*/ 0 h 688"/>
              <a:gd name="T14" fmla="*/ 2331 w 2331"/>
              <a:gd name="T15" fmla="*/ 688 h 6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31" h="688">
                <a:moveTo>
                  <a:pt x="2331" y="688"/>
                </a:moveTo>
                <a:cubicBezTo>
                  <a:pt x="2331" y="688"/>
                  <a:pt x="208" y="159"/>
                  <a:pt x="104" y="138"/>
                </a:cubicBezTo>
                <a:cubicBezTo>
                  <a:pt x="0" y="118"/>
                  <a:pt x="2086" y="0"/>
                  <a:pt x="2086" y="0"/>
                </a:cubicBezTo>
                <a:lnTo>
                  <a:pt x="2331" y="688"/>
                </a:lnTo>
                <a:close/>
              </a:path>
            </a:pathLst>
          </a:custGeom>
          <a:gradFill rotWithShape="1">
            <a:gsLst>
              <a:gs pos="0">
                <a:srgbClr val="666666">
                  <a:alpha val="0"/>
                </a:srgbClr>
              </a:gs>
              <a:gs pos="100000">
                <a:srgbClr val="4A4A4A">
                  <a:alpha val="50000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b="1" smtClean="0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</p:txBody>
      </p:sp>
      <p:grpSp>
        <p:nvGrpSpPr>
          <p:cNvPr id="94" name="Group 32"/>
          <p:cNvGrpSpPr>
            <a:grpSpLocks/>
          </p:cNvGrpSpPr>
          <p:nvPr/>
        </p:nvGrpSpPr>
        <p:grpSpPr bwMode="auto">
          <a:xfrm>
            <a:off x="4434136" y="4074195"/>
            <a:ext cx="4022725" cy="1443037"/>
            <a:chOff x="1104" y="3045"/>
            <a:chExt cx="2534" cy="909"/>
          </a:xfrm>
        </p:grpSpPr>
        <p:sp>
          <p:nvSpPr>
            <p:cNvPr id="95" name="Freeform 33"/>
            <p:cNvSpPr>
              <a:spLocks/>
            </p:cNvSpPr>
            <p:nvPr/>
          </p:nvSpPr>
          <p:spPr bwMode="auto">
            <a:xfrm>
              <a:off x="1104" y="3456"/>
              <a:ext cx="2531" cy="492"/>
            </a:xfrm>
            <a:custGeom>
              <a:avLst/>
              <a:gdLst>
                <a:gd name="T0" fmla="*/ 1858 w 700"/>
                <a:gd name="T1" fmla="*/ 0 h 136"/>
                <a:gd name="T2" fmla="*/ 0 w 700"/>
                <a:gd name="T3" fmla="*/ 239 h 136"/>
                <a:gd name="T4" fmla="*/ 0 w 700"/>
                <a:gd name="T5" fmla="*/ 246 h 136"/>
                <a:gd name="T6" fmla="*/ 456 w 700"/>
                <a:gd name="T7" fmla="*/ 492 h 136"/>
                <a:gd name="T8" fmla="*/ 2531 w 700"/>
                <a:gd name="T9" fmla="*/ 123 h 136"/>
                <a:gd name="T10" fmla="*/ 2531 w 700"/>
                <a:gd name="T11" fmla="*/ 116 h 136"/>
                <a:gd name="T12" fmla="*/ 1858 w 700"/>
                <a:gd name="T13" fmla="*/ 0 h 1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00"/>
                <a:gd name="T22" fmla="*/ 0 h 136"/>
                <a:gd name="T23" fmla="*/ 700 w 700"/>
                <a:gd name="T24" fmla="*/ 136 h 1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00" h="136">
                  <a:moveTo>
                    <a:pt x="514" y="0"/>
                  </a:moveTo>
                  <a:lnTo>
                    <a:pt x="0" y="66"/>
                  </a:lnTo>
                  <a:lnTo>
                    <a:pt x="0" y="68"/>
                  </a:lnTo>
                  <a:lnTo>
                    <a:pt x="126" y="136"/>
                  </a:lnTo>
                  <a:lnTo>
                    <a:pt x="700" y="34"/>
                  </a:lnTo>
                  <a:lnTo>
                    <a:pt x="700" y="32"/>
                  </a:lnTo>
                  <a:lnTo>
                    <a:pt x="514" y="0"/>
                  </a:lnTo>
                  <a:close/>
                </a:path>
              </a:pathLst>
            </a:custGeom>
            <a:gradFill rotWithShape="1">
              <a:gsLst>
                <a:gs pos="0">
                  <a:srgbClr val="2B3541"/>
                </a:gs>
                <a:gs pos="100000">
                  <a:srgbClr val="9DC2EC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="1" smtClean="0">
                <a:solidFill>
                  <a:srgbClr val="000000"/>
                </a:solidFill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96" name="Freeform 34"/>
            <p:cNvSpPr>
              <a:spLocks/>
            </p:cNvSpPr>
            <p:nvPr/>
          </p:nvSpPr>
          <p:spPr bwMode="auto">
            <a:xfrm>
              <a:off x="2961" y="3045"/>
              <a:ext cx="673" cy="528"/>
            </a:xfrm>
            <a:custGeom>
              <a:avLst/>
              <a:gdLst>
                <a:gd name="T0" fmla="*/ 673 w 186"/>
                <a:gd name="T1" fmla="*/ 528 h 146"/>
                <a:gd name="T2" fmla="*/ 673 w 186"/>
                <a:gd name="T3" fmla="*/ 43 h 146"/>
                <a:gd name="T4" fmla="*/ 0 w 186"/>
                <a:gd name="T5" fmla="*/ 0 h 146"/>
                <a:gd name="T6" fmla="*/ 0 w 186"/>
                <a:gd name="T7" fmla="*/ 412 h 146"/>
                <a:gd name="T8" fmla="*/ 673 w 186"/>
                <a:gd name="T9" fmla="*/ 528 h 1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6"/>
                <a:gd name="T16" fmla="*/ 0 h 146"/>
                <a:gd name="T17" fmla="*/ 186 w 186"/>
                <a:gd name="T18" fmla="*/ 146 h 1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6" h="146">
                  <a:moveTo>
                    <a:pt x="186" y="146"/>
                  </a:moveTo>
                  <a:lnTo>
                    <a:pt x="186" y="12"/>
                  </a:lnTo>
                  <a:lnTo>
                    <a:pt x="0" y="0"/>
                  </a:lnTo>
                  <a:lnTo>
                    <a:pt x="0" y="114"/>
                  </a:lnTo>
                  <a:lnTo>
                    <a:pt x="186" y="146"/>
                  </a:lnTo>
                  <a:close/>
                </a:path>
              </a:pathLst>
            </a:custGeom>
            <a:gradFill rotWithShape="1">
              <a:gsLst>
                <a:gs pos="0">
                  <a:srgbClr val="9DC2EC">
                    <a:alpha val="70000"/>
                  </a:srgbClr>
                </a:gs>
                <a:gs pos="100000">
                  <a:srgbClr val="B2B2B2">
                    <a:alpha val="7000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="1" smtClean="0">
                <a:solidFill>
                  <a:srgbClr val="000000"/>
                </a:solidFill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97" name="Freeform 35"/>
            <p:cNvSpPr>
              <a:spLocks/>
            </p:cNvSpPr>
            <p:nvPr/>
          </p:nvSpPr>
          <p:spPr bwMode="auto">
            <a:xfrm>
              <a:off x="1105" y="3047"/>
              <a:ext cx="1858" cy="651"/>
            </a:xfrm>
            <a:custGeom>
              <a:avLst/>
              <a:gdLst>
                <a:gd name="T0" fmla="*/ 1858 w 514"/>
                <a:gd name="T1" fmla="*/ 412 h 180"/>
                <a:gd name="T2" fmla="*/ 1858 w 514"/>
                <a:gd name="T3" fmla="*/ 0 h 180"/>
                <a:gd name="T4" fmla="*/ 0 w 514"/>
                <a:gd name="T5" fmla="*/ 94 h 180"/>
                <a:gd name="T6" fmla="*/ 0 w 514"/>
                <a:gd name="T7" fmla="*/ 651 h 180"/>
                <a:gd name="T8" fmla="*/ 1858 w 514"/>
                <a:gd name="T9" fmla="*/ 412 h 1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4"/>
                <a:gd name="T16" fmla="*/ 0 h 180"/>
                <a:gd name="T17" fmla="*/ 514 w 514"/>
                <a:gd name="T18" fmla="*/ 180 h 1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4" h="180">
                  <a:moveTo>
                    <a:pt x="514" y="114"/>
                  </a:moveTo>
                  <a:lnTo>
                    <a:pt x="514" y="0"/>
                  </a:lnTo>
                  <a:lnTo>
                    <a:pt x="0" y="26"/>
                  </a:lnTo>
                  <a:lnTo>
                    <a:pt x="0" y="180"/>
                  </a:lnTo>
                  <a:lnTo>
                    <a:pt x="514" y="114"/>
                  </a:lnTo>
                  <a:close/>
                </a:path>
              </a:pathLst>
            </a:custGeom>
            <a:gradFill rotWithShape="1">
              <a:gsLst>
                <a:gs pos="0">
                  <a:srgbClr val="9DC2EC">
                    <a:alpha val="89998"/>
                  </a:srgbClr>
                </a:gs>
                <a:gs pos="100000">
                  <a:srgbClr val="B2B2B2">
                    <a:alpha val="89998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="1" smtClean="0">
                <a:solidFill>
                  <a:srgbClr val="000000"/>
                </a:solidFill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98" name="Freeform 36"/>
            <p:cNvSpPr>
              <a:spLocks/>
            </p:cNvSpPr>
            <p:nvPr/>
          </p:nvSpPr>
          <p:spPr bwMode="auto">
            <a:xfrm>
              <a:off x="1107" y="3051"/>
              <a:ext cx="2531" cy="181"/>
            </a:xfrm>
            <a:custGeom>
              <a:avLst/>
              <a:gdLst>
                <a:gd name="T0" fmla="*/ 1858 w 700"/>
                <a:gd name="T1" fmla="*/ 0 h 50"/>
                <a:gd name="T2" fmla="*/ 0 w 700"/>
                <a:gd name="T3" fmla="*/ 87 h 50"/>
                <a:gd name="T4" fmla="*/ 456 w 700"/>
                <a:gd name="T5" fmla="*/ 181 h 50"/>
                <a:gd name="T6" fmla="*/ 456 w 700"/>
                <a:gd name="T7" fmla="*/ 181 h 50"/>
                <a:gd name="T8" fmla="*/ 2531 w 700"/>
                <a:gd name="T9" fmla="*/ 43 h 50"/>
                <a:gd name="T10" fmla="*/ 2531 w 700"/>
                <a:gd name="T11" fmla="*/ 43 h 50"/>
                <a:gd name="T12" fmla="*/ 1858 w 700"/>
                <a:gd name="T13" fmla="*/ 0 h 5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00"/>
                <a:gd name="T22" fmla="*/ 0 h 50"/>
                <a:gd name="T23" fmla="*/ 700 w 700"/>
                <a:gd name="T24" fmla="*/ 50 h 5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00" h="50">
                  <a:moveTo>
                    <a:pt x="514" y="0"/>
                  </a:moveTo>
                  <a:lnTo>
                    <a:pt x="0" y="24"/>
                  </a:lnTo>
                  <a:lnTo>
                    <a:pt x="126" y="50"/>
                  </a:lnTo>
                  <a:lnTo>
                    <a:pt x="700" y="12"/>
                  </a:lnTo>
                  <a:lnTo>
                    <a:pt x="514" y="0"/>
                  </a:lnTo>
                  <a:close/>
                </a:path>
              </a:pathLst>
            </a:custGeom>
            <a:gradFill rotWithShape="1">
              <a:gsLst>
                <a:gs pos="0">
                  <a:srgbClr val="808080">
                    <a:alpha val="89998"/>
                  </a:srgbClr>
                </a:gs>
                <a:gs pos="100000">
                  <a:srgbClr val="B2B2B2">
                    <a:alpha val="89998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="1" smtClean="0">
                <a:solidFill>
                  <a:srgbClr val="000000"/>
                </a:solidFill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99" name="Freeform 37"/>
            <p:cNvSpPr>
              <a:spLocks/>
            </p:cNvSpPr>
            <p:nvPr/>
          </p:nvSpPr>
          <p:spPr bwMode="auto">
            <a:xfrm>
              <a:off x="1557" y="3087"/>
              <a:ext cx="2075" cy="867"/>
            </a:xfrm>
            <a:custGeom>
              <a:avLst/>
              <a:gdLst>
                <a:gd name="T0" fmla="*/ 0 w 574"/>
                <a:gd name="T1" fmla="*/ 867 h 240"/>
                <a:gd name="T2" fmla="*/ 2075 w 574"/>
                <a:gd name="T3" fmla="*/ 491 h 240"/>
                <a:gd name="T4" fmla="*/ 2075 w 574"/>
                <a:gd name="T5" fmla="*/ 0 h 240"/>
                <a:gd name="T6" fmla="*/ 0 w 574"/>
                <a:gd name="T7" fmla="*/ 137 h 240"/>
                <a:gd name="T8" fmla="*/ 0 w 574"/>
                <a:gd name="T9" fmla="*/ 867 h 2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4"/>
                <a:gd name="T16" fmla="*/ 0 h 240"/>
                <a:gd name="T17" fmla="*/ 574 w 574"/>
                <a:gd name="T18" fmla="*/ 240 h 2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4" h="240">
                  <a:moveTo>
                    <a:pt x="0" y="240"/>
                  </a:moveTo>
                  <a:lnTo>
                    <a:pt x="574" y="136"/>
                  </a:lnTo>
                  <a:lnTo>
                    <a:pt x="574" y="0"/>
                  </a:lnTo>
                  <a:lnTo>
                    <a:pt x="0" y="38"/>
                  </a:lnTo>
                  <a:lnTo>
                    <a:pt x="0" y="240"/>
                  </a:lnTo>
                  <a:close/>
                </a:path>
              </a:pathLst>
            </a:custGeom>
            <a:gradFill rotWithShape="1">
              <a:gsLst>
                <a:gs pos="0">
                  <a:srgbClr val="5F5F5F">
                    <a:alpha val="70000"/>
                  </a:srgbClr>
                </a:gs>
                <a:gs pos="100000">
                  <a:srgbClr val="B2B2B2">
                    <a:alpha val="7000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="1" smtClean="0">
                <a:solidFill>
                  <a:srgbClr val="000000"/>
                </a:solidFill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100" name="Freeform 38"/>
            <p:cNvSpPr>
              <a:spLocks/>
            </p:cNvSpPr>
            <p:nvPr/>
          </p:nvSpPr>
          <p:spPr bwMode="auto">
            <a:xfrm>
              <a:off x="1104" y="3137"/>
              <a:ext cx="456" cy="817"/>
            </a:xfrm>
            <a:custGeom>
              <a:avLst/>
              <a:gdLst>
                <a:gd name="T0" fmla="*/ 0 w 126"/>
                <a:gd name="T1" fmla="*/ 0 h 226"/>
                <a:gd name="T2" fmla="*/ 0 w 126"/>
                <a:gd name="T3" fmla="*/ 564 h 226"/>
                <a:gd name="T4" fmla="*/ 456 w 126"/>
                <a:gd name="T5" fmla="*/ 817 h 226"/>
                <a:gd name="T6" fmla="*/ 456 w 126"/>
                <a:gd name="T7" fmla="*/ 87 h 226"/>
                <a:gd name="T8" fmla="*/ 0 w 126"/>
                <a:gd name="T9" fmla="*/ 0 h 2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6"/>
                <a:gd name="T16" fmla="*/ 0 h 226"/>
                <a:gd name="T17" fmla="*/ 126 w 126"/>
                <a:gd name="T18" fmla="*/ 226 h 2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6" h="226">
                  <a:moveTo>
                    <a:pt x="0" y="0"/>
                  </a:moveTo>
                  <a:lnTo>
                    <a:pt x="0" y="156"/>
                  </a:lnTo>
                  <a:lnTo>
                    <a:pt x="126" y="226"/>
                  </a:lnTo>
                  <a:lnTo>
                    <a:pt x="126" y="24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5F5F5F">
                    <a:alpha val="89998"/>
                  </a:srgbClr>
                </a:gs>
                <a:gs pos="100000">
                  <a:srgbClr val="B2B2B2">
                    <a:alpha val="89998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="1" smtClean="0">
                <a:solidFill>
                  <a:srgbClr val="000000"/>
                </a:solidFill>
                <a:latin typeface="Arial" charset="0"/>
                <a:ea typeface="微软雅黑" pitchFamily="34" charset="-122"/>
              </a:endParaRPr>
            </a:p>
          </p:txBody>
        </p:sp>
      </p:grpSp>
      <p:grpSp>
        <p:nvGrpSpPr>
          <p:cNvPr id="101" name="Group 39"/>
          <p:cNvGrpSpPr>
            <a:grpSpLocks/>
          </p:cNvGrpSpPr>
          <p:nvPr/>
        </p:nvGrpSpPr>
        <p:grpSpPr bwMode="auto">
          <a:xfrm>
            <a:off x="4446836" y="1554832"/>
            <a:ext cx="3994150" cy="1501775"/>
            <a:chOff x="152" y="759"/>
            <a:chExt cx="2516" cy="946"/>
          </a:xfrm>
        </p:grpSpPr>
        <p:sp>
          <p:nvSpPr>
            <p:cNvPr id="102" name="Freeform 40"/>
            <p:cNvSpPr>
              <a:spLocks/>
            </p:cNvSpPr>
            <p:nvPr/>
          </p:nvSpPr>
          <p:spPr bwMode="auto">
            <a:xfrm>
              <a:off x="152" y="759"/>
              <a:ext cx="434" cy="882"/>
            </a:xfrm>
            <a:custGeom>
              <a:avLst/>
              <a:gdLst>
                <a:gd name="T0" fmla="*/ 0 w 120"/>
                <a:gd name="T1" fmla="*/ 296 h 244"/>
                <a:gd name="T2" fmla="*/ 0 w 120"/>
                <a:gd name="T3" fmla="*/ 882 h 244"/>
                <a:gd name="T4" fmla="*/ 434 w 120"/>
                <a:gd name="T5" fmla="*/ 752 h 244"/>
                <a:gd name="T6" fmla="*/ 434 w 120"/>
                <a:gd name="T7" fmla="*/ 0 h 244"/>
                <a:gd name="T8" fmla="*/ 0 w 120"/>
                <a:gd name="T9" fmla="*/ 296 h 2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"/>
                <a:gd name="T16" fmla="*/ 0 h 244"/>
                <a:gd name="T17" fmla="*/ 120 w 120"/>
                <a:gd name="T18" fmla="*/ 244 h 2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" h="244">
                  <a:moveTo>
                    <a:pt x="0" y="82"/>
                  </a:moveTo>
                  <a:lnTo>
                    <a:pt x="0" y="244"/>
                  </a:lnTo>
                  <a:lnTo>
                    <a:pt x="120" y="208"/>
                  </a:lnTo>
                  <a:lnTo>
                    <a:pt x="120" y="0"/>
                  </a:lnTo>
                  <a:lnTo>
                    <a:pt x="0" y="82"/>
                  </a:lnTo>
                  <a:close/>
                </a:path>
              </a:pathLst>
            </a:custGeom>
            <a:gradFill rotWithShape="1">
              <a:gsLst>
                <a:gs pos="0">
                  <a:srgbClr val="0061B2">
                    <a:alpha val="89998"/>
                  </a:srgbClr>
                </a:gs>
                <a:gs pos="100000">
                  <a:srgbClr val="68A2E1">
                    <a:alpha val="89998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="1" smtClean="0">
                <a:solidFill>
                  <a:srgbClr val="000000"/>
                </a:solidFill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103" name="Freeform 41"/>
            <p:cNvSpPr>
              <a:spLocks/>
            </p:cNvSpPr>
            <p:nvPr/>
          </p:nvSpPr>
          <p:spPr bwMode="auto">
            <a:xfrm>
              <a:off x="585" y="759"/>
              <a:ext cx="2083" cy="918"/>
            </a:xfrm>
            <a:custGeom>
              <a:avLst/>
              <a:gdLst>
                <a:gd name="T0" fmla="*/ 0 w 576"/>
                <a:gd name="T1" fmla="*/ 0 h 254"/>
                <a:gd name="T2" fmla="*/ 0 w 576"/>
                <a:gd name="T3" fmla="*/ 752 h 254"/>
                <a:gd name="T4" fmla="*/ 2083 w 576"/>
                <a:gd name="T5" fmla="*/ 918 h 254"/>
                <a:gd name="T6" fmla="*/ 2083 w 576"/>
                <a:gd name="T7" fmla="*/ 448 h 254"/>
                <a:gd name="T8" fmla="*/ 0 w 576"/>
                <a:gd name="T9" fmla="*/ 0 h 2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6"/>
                <a:gd name="T16" fmla="*/ 0 h 254"/>
                <a:gd name="T17" fmla="*/ 576 w 576"/>
                <a:gd name="T18" fmla="*/ 254 h 2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6" h="254">
                  <a:moveTo>
                    <a:pt x="0" y="0"/>
                  </a:moveTo>
                  <a:lnTo>
                    <a:pt x="0" y="208"/>
                  </a:lnTo>
                  <a:lnTo>
                    <a:pt x="576" y="254"/>
                  </a:lnTo>
                  <a:lnTo>
                    <a:pt x="576" y="124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1B2">
                    <a:alpha val="70000"/>
                  </a:srgbClr>
                </a:gs>
                <a:gs pos="100000">
                  <a:srgbClr val="68A2E1">
                    <a:alpha val="7000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="1" smtClean="0">
                <a:solidFill>
                  <a:srgbClr val="000000"/>
                </a:solidFill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104" name="Freeform 42"/>
            <p:cNvSpPr>
              <a:spLocks/>
            </p:cNvSpPr>
            <p:nvPr/>
          </p:nvSpPr>
          <p:spPr bwMode="auto">
            <a:xfrm>
              <a:off x="152" y="759"/>
              <a:ext cx="2509" cy="578"/>
            </a:xfrm>
            <a:custGeom>
              <a:avLst/>
              <a:gdLst>
                <a:gd name="T0" fmla="*/ 1844 w 694"/>
                <a:gd name="T1" fmla="*/ 578 h 160"/>
                <a:gd name="T2" fmla="*/ 1844 w 694"/>
                <a:gd name="T3" fmla="*/ 578 h 160"/>
                <a:gd name="T4" fmla="*/ 2509 w 694"/>
                <a:gd name="T5" fmla="*/ 455 h 160"/>
                <a:gd name="T6" fmla="*/ 2509 w 694"/>
                <a:gd name="T7" fmla="*/ 448 h 160"/>
                <a:gd name="T8" fmla="*/ 427 w 694"/>
                <a:gd name="T9" fmla="*/ 0 h 160"/>
                <a:gd name="T10" fmla="*/ 0 w 694"/>
                <a:gd name="T11" fmla="*/ 296 h 160"/>
                <a:gd name="T12" fmla="*/ 1837 w 694"/>
                <a:gd name="T13" fmla="*/ 578 h 160"/>
                <a:gd name="T14" fmla="*/ 1844 w 694"/>
                <a:gd name="T15" fmla="*/ 578 h 16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94"/>
                <a:gd name="T25" fmla="*/ 0 h 160"/>
                <a:gd name="T26" fmla="*/ 694 w 694"/>
                <a:gd name="T27" fmla="*/ 160 h 16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94" h="160">
                  <a:moveTo>
                    <a:pt x="510" y="160"/>
                  </a:moveTo>
                  <a:lnTo>
                    <a:pt x="510" y="160"/>
                  </a:lnTo>
                  <a:lnTo>
                    <a:pt x="694" y="126"/>
                  </a:lnTo>
                  <a:lnTo>
                    <a:pt x="694" y="124"/>
                  </a:lnTo>
                  <a:lnTo>
                    <a:pt x="118" y="0"/>
                  </a:lnTo>
                  <a:lnTo>
                    <a:pt x="0" y="82"/>
                  </a:lnTo>
                  <a:lnTo>
                    <a:pt x="508" y="160"/>
                  </a:lnTo>
                  <a:lnTo>
                    <a:pt x="510" y="160"/>
                  </a:lnTo>
                  <a:close/>
                </a:path>
              </a:pathLst>
            </a:custGeom>
            <a:gradFill rotWithShape="1">
              <a:gsLst>
                <a:gs pos="0">
                  <a:srgbClr val="0061B2">
                    <a:alpha val="89998"/>
                  </a:srgbClr>
                </a:gs>
                <a:gs pos="100000">
                  <a:srgbClr val="68A2E1">
                    <a:alpha val="89998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="1" smtClean="0">
                <a:solidFill>
                  <a:srgbClr val="000000"/>
                </a:solidFill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105" name="Freeform 43"/>
            <p:cNvSpPr>
              <a:spLocks/>
            </p:cNvSpPr>
            <p:nvPr/>
          </p:nvSpPr>
          <p:spPr bwMode="auto">
            <a:xfrm>
              <a:off x="1998" y="1212"/>
              <a:ext cx="665" cy="470"/>
            </a:xfrm>
            <a:custGeom>
              <a:avLst/>
              <a:gdLst>
                <a:gd name="T0" fmla="*/ 665 w 184"/>
                <a:gd name="T1" fmla="*/ 0 h 130"/>
                <a:gd name="T2" fmla="*/ 0 w 184"/>
                <a:gd name="T3" fmla="*/ 123 h 130"/>
                <a:gd name="T4" fmla="*/ 0 w 184"/>
                <a:gd name="T5" fmla="*/ 412 h 130"/>
                <a:gd name="T6" fmla="*/ 665 w 184"/>
                <a:gd name="T7" fmla="*/ 470 h 130"/>
                <a:gd name="T8" fmla="*/ 665 w 184"/>
                <a:gd name="T9" fmla="*/ 0 h 1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4"/>
                <a:gd name="T16" fmla="*/ 0 h 130"/>
                <a:gd name="T17" fmla="*/ 184 w 184"/>
                <a:gd name="T18" fmla="*/ 130 h 1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4" h="130">
                  <a:moveTo>
                    <a:pt x="184" y="0"/>
                  </a:moveTo>
                  <a:lnTo>
                    <a:pt x="0" y="34"/>
                  </a:lnTo>
                  <a:lnTo>
                    <a:pt x="0" y="114"/>
                  </a:lnTo>
                  <a:lnTo>
                    <a:pt x="184" y="130"/>
                  </a:lnTo>
                  <a:lnTo>
                    <a:pt x="184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1B2">
                    <a:alpha val="70000"/>
                  </a:srgbClr>
                </a:gs>
                <a:gs pos="100000">
                  <a:srgbClr val="68A2E1">
                    <a:alpha val="7000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="1" smtClean="0">
                <a:solidFill>
                  <a:srgbClr val="000000"/>
                </a:solidFill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106" name="Freeform 44"/>
            <p:cNvSpPr>
              <a:spLocks/>
            </p:cNvSpPr>
            <p:nvPr/>
          </p:nvSpPr>
          <p:spPr bwMode="auto">
            <a:xfrm>
              <a:off x="152" y="1510"/>
              <a:ext cx="2495" cy="195"/>
            </a:xfrm>
            <a:custGeom>
              <a:avLst/>
              <a:gdLst>
                <a:gd name="T0" fmla="*/ 0 w 690"/>
                <a:gd name="T1" fmla="*/ 130 h 54"/>
                <a:gd name="T2" fmla="*/ 434 w 690"/>
                <a:gd name="T3" fmla="*/ 0 h 54"/>
                <a:gd name="T4" fmla="*/ 1859 w 690"/>
                <a:gd name="T5" fmla="*/ 108 h 54"/>
                <a:gd name="T6" fmla="*/ 2495 w 690"/>
                <a:gd name="T7" fmla="*/ 166 h 54"/>
                <a:gd name="T8" fmla="*/ 1851 w 690"/>
                <a:gd name="T9" fmla="*/ 195 h 54"/>
                <a:gd name="T10" fmla="*/ 0 w 690"/>
                <a:gd name="T11" fmla="*/ 130 h 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90"/>
                <a:gd name="T19" fmla="*/ 0 h 54"/>
                <a:gd name="T20" fmla="*/ 690 w 690"/>
                <a:gd name="T21" fmla="*/ 54 h 5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90" h="54">
                  <a:moveTo>
                    <a:pt x="0" y="36"/>
                  </a:moveTo>
                  <a:lnTo>
                    <a:pt x="120" y="0"/>
                  </a:lnTo>
                  <a:lnTo>
                    <a:pt x="514" y="30"/>
                  </a:lnTo>
                  <a:lnTo>
                    <a:pt x="690" y="46"/>
                  </a:lnTo>
                  <a:lnTo>
                    <a:pt x="512" y="54"/>
                  </a:lnTo>
                  <a:lnTo>
                    <a:pt x="0" y="36"/>
                  </a:lnTo>
                  <a:close/>
                </a:path>
              </a:pathLst>
            </a:custGeom>
            <a:gradFill rotWithShape="1">
              <a:gsLst>
                <a:gs pos="0">
                  <a:srgbClr val="002D52"/>
                </a:gs>
                <a:gs pos="100000">
                  <a:srgbClr val="0061B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="1" smtClean="0">
                <a:solidFill>
                  <a:srgbClr val="000000"/>
                </a:solidFill>
                <a:latin typeface="Arial" charset="0"/>
                <a:ea typeface="微软雅黑" pitchFamily="34" charset="-122"/>
              </a:endParaRPr>
            </a:p>
          </p:txBody>
        </p:sp>
      </p:grpSp>
      <p:grpSp>
        <p:nvGrpSpPr>
          <p:cNvPr id="107" name="Group 45"/>
          <p:cNvGrpSpPr>
            <a:grpSpLocks/>
          </p:cNvGrpSpPr>
          <p:nvPr/>
        </p:nvGrpSpPr>
        <p:grpSpPr bwMode="auto">
          <a:xfrm>
            <a:off x="4434136" y="2926432"/>
            <a:ext cx="4022725" cy="1157288"/>
            <a:chOff x="390" y="2070"/>
            <a:chExt cx="2534" cy="729"/>
          </a:xfrm>
        </p:grpSpPr>
        <p:sp>
          <p:nvSpPr>
            <p:cNvPr id="108" name="Freeform 46"/>
            <p:cNvSpPr>
              <a:spLocks/>
            </p:cNvSpPr>
            <p:nvPr/>
          </p:nvSpPr>
          <p:spPr bwMode="auto">
            <a:xfrm>
              <a:off x="390" y="2073"/>
              <a:ext cx="456" cy="726"/>
            </a:xfrm>
            <a:custGeom>
              <a:avLst/>
              <a:gdLst>
                <a:gd name="T0" fmla="*/ 449 w 126"/>
                <a:gd name="T1" fmla="*/ 0 h 201"/>
                <a:gd name="T2" fmla="*/ 0 w 126"/>
                <a:gd name="T3" fmla="*/ 119 h 201"/>
                <a:gd name="T4" fmla="*/ 0 w 126"/>
                <a:gd name="T5" fmla="*/ 683 h 201"/>
                <a:gd name="T6" fmla="*/ 456 w 126"/>
                <a:gd name="T7" fmla="*/ 726 h 201"/>
                <a:gd name="T8" fmla="*/ 456 w 126"/>
                <a:gd name="T9" fmla="*/ 0 h 201"/>
                <a:gd name="T10" fmla="*/ 449 w 126"/>
                <a:gd name="T11" fmla="*/ 0 h 20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6"/>
                <a:gd name="T19" fmla="*/ 0 h 201"/>
                <a:gd name="T20" fmla="*/ 126 w 126"/>
                <a:gd name="T21" fmla="*/ 201 h 20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6" h="201">
                  <a:moveTo>
                    <a:pt x="124" y="0"/>
                  </a:moveTo>
                  <a:lnTo>
                    <a:pt x="0" y="33"/>
                  </a:lnTo>
                  <a:lnTo>
                    <a:pt x="0" y="189"/>
                  </a:lnTo>
                  <a:lnTo>
                    <a:pt x="126" y="201"/>
                  </a:lnTo>
                  <a:lnTo>
                    <a:pt x="126" y="0"/>
                  </a:lnTo>
                  <a:lnTo>
                    <a:pt x="124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1B2">
                    <a:alpha val="89998"/>
                  </a:srgbClr>
                </a:gs>
                <a:gs pos="100000">
                  <a:srgbClr val="68A2E1">
                    <a:alpha val="89998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="1" smtClean="0">
                <a:solidFill>
                  <a:srgbClr val="000000"/>
                </a:solidFill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109" name="Freeform 47"/>
            <p:cNvSpPr>
              <a:spLocks/>
            </p:cNvSpPr>
            <p:nvPr/>
          </p:nvSpPr>
          <p:spPr bwMode="auto">
            <a:xfrm>
              <a:off x="846" y="2073"/>
              <a:ext cx="2075" cy="726"/>
            </a:xfrm>
            <a:custGeom>
              <a:avLst/>
              <a:gdLst>
                <a:gd name="T0" fmla="*/ 2075 w 574"/>
                <a:gd name="T1" fmla="*/ 163 h 201"/>
                <a:gd name="T2" fmla="*/ 0 w 574"/>
                <a:gd name="T3" fmla="*/ 0 h 201"/>
                <a:gd name="T4" fmla="*/ 0 w 574"/>
                <a:gd name="T5" fmla="*/ 726 h 201"/>
                <a:gd name="T6" fmla="*/ 2075 w 574"/>
                <a:gd name="T7" fmla="*/ 668 h 201"/>
                <a:gd name="T8" fmla="*/ 2075 w 574"/>
                <a:gd name="T9" fmla="*/ 163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4"/>
                <a:gd name="T16" fmla="*/ 0 h 201"/>
                <a:gd name="T17" fmla="*/ 574 w 574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4" h="201">
                  <a:moveTo>
                    <a:pt x="574" y="45"/>
                  </a:moveTo>
                  <a:lnTo>
                    <a:pt x="0" y="0"/>
                  </a:lnTo>
                  <a:lnTo>
                    <a:pt x="0" y="201"/>
                  </a:lnTo>
                  <a:lnTo>
                    <a:pt x="574" y="185"/>
                  </a:lnTo>
                  <a:lnTo>
                    <a:pt x="574" y="45"/>
                  </a:lnTo>
                  <a:close/>
                </a:path>
              </a:pathLst>
            </a:custGeom>
            <a:gradFill rotWithShape="1">
              <a:gsLst>
                <a:gs pos="0">
                  <a:srgbClr val="0061B2">
                    <a:alpha val="70000"/>
                  </a:srgbClr>
                </a:gs>
                <a:gs pos="100000">
                  <a:srgbClr val="68A2E1">
                    <a:alpha val="7000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="1" smtClean="0">
                <a:solidFill>
                  <a:srgbClr val="000000"/>
                </a:solidFill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110" name="Freeform 48"/>
            <p:cNvSpPr>
              <a:spLocks/>
            </p:cNvSpPr>
            <p:nvPr/>
          </p:nvSpPr>
          <p:spPr bwMode="auto">
            <a:xfrm>
              <a:off x="404" y="2070"/>
              <a:ext cx="2481" cy="220"/>
            </a:xfrm>
            <a:custGeom>
              <a:avLst/>
              <a:gdLst>
                <a:gd name="T0" fmla="*/ 1866 w 686"/>
                <a:gd name="T1" fmla="*/ 220 h 61"/>
                <a:gd name="T2" fmla="*/ 2481 w 686"/>
                <a:gd name="T3" fmla="*/ 162 h 61"/>
                <a:gd name="T4" fmla="*/ 441 w 686"/>
                <a:gd name="T5" fmla="*/ 0 h 61"/>
                <a:gd name="T6" fmla="*/ 0 w 686"/>
                <a:gd name="T7" fmla="*/ 119 h 61"/>
                <a:gd name="T8" fmla="*/ 1859 w 686"/>
                <a:gd name="T9" fmla="*/ 220 h 61"/>
                <a:gd name="T10" fmla="*/ 1866 w 686"/>
                <a:gd name="T11" fmla="*/ 220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86"/>
                <a:gd name="T19" fmla="*/ 0 h 61"/>
                <a:gd name="T20" fmla="*/ 686 w 686"/>
                <a:gd name="T21" fmla="*/ 61 h 6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86" h="61">
                  <a:moveTo>
                    <a:pt x="516" y="61"/>
                  </a:moveTo>
                  <a:lnTo>
                    <a:pt x="686" y="45"/>
                  </a:lnTo>
                  <a:lnTo>
                    <a:pt x="122" y="0"/>
                  </a:lnTo>
                  <a:lnTo>
                    <a:pt x="0" y="33"/>
                  </a:lnTo>
                  <a:lnTo>
                    <a:pt x="514" y="61"/>
                  </a:lnTo>
                  <a:lnTo>
                    <a:pt x="516" y="61"/>
                  </a:lnTo>
                  <a:close/>
                </a:path>
              </a:pathLst>
            </a:custGeom>
            <a:gradFill rotWithShape="1">
              <a:gsLst>
                <a:gs pos="0">
                  <a:srgbClr val="0061B2">
                    <a:alpha val="89998"/>
                  </a:srgbClr>
                </a:gs>
                <a:gs pos="100000">
                  <a:srgbClr val="68A2E1">
                    <a:alpha val="89998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="1" smtClean="0">
                <a:solidFill>
                  <a:srgbClr val="000000"/>
                </a:solidFill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111" name="Freeform 49"/>
            <p:cNvSpPr>
              <a:spLocks/>
            </p:cNvSpPr>
            <p:nvPr/>
          </p:nvSpPr>
          <p:spPr bwMode="auto">
            <a:xfrm>
              <a:off x="2266" y="2229"/>
              <a:ext cx="658" cy="506"/>
            </a:xfrm>
            <a:custGeom>
              <a:avLst/>
              <a:gdLst>
                <a:gd name="T0" fmla="*/ 651 w 182"/>
                <a:gd name="T1" fmla="*/ 7 h 140"/>
                <a:gd name="T2" fmla="*/ 615 w 182"/>
                <a:gd name="T3" fmla="*/ 0 h 140"/>
                <a:gd name="T4" fmla="*/ 0 w 182"/>
                <a:gd name="T5" fmla="*/ 58 h 140"/>
                <a:gd name="T6" fmla="*/ 0 w 182"/>
                <a:gd name="T7" fmla="*/ 455 h 140"/>
                <a:gd name="T8" fmla="*/ 0 w 182"/>
                <a:gd name="T9" fmla="*/ 455 h 140"/>
                <a:gd name="T10" fmla="*/ 0 w 182"/>
                <a:gd name="T11" fmla="*/ 463 h 140"/>
                <a:gd name="T12" fmla="*/ 644 w 182"/>
                <a:gd name="T13" fmla="*/ 506 h 140"/>
                <a:gd name="T14" fmla="*/ 658 w 182"/>
                <a:gd name="T15" fmla="*/ 506 h 140"/>
                <a:gd name="T16" fmla="*/ 651 w 182"/>
                <a:gd name="T17" fmla="*/ 7 h 1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2"/>
                <a:gd name="T28" fmla="*/ 0 h 140"/>
                <a:gd name="T29" fmla="*/ 182 w 182"/>
                <a:gd name="T30" fmla="*/ 140 h 1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2" h="140">
                  <a:moveTo>
                    <a:pt x="180" y="2"/>
                  </a:moveTo>
                  <a:lnTo>
                    <a:pt x="170" y="0"/>
                  </a:lnTo>
                  <a:lnTo>
                    <a:pt x="0" y="16"/>
                  </a:lnTo>
                  <a:lnTo>
                    <a:pt x="0" y="126"/>
                  </a:lnTo>
                  <a:lnTo>
                    <a:pt x="0" y="128"/>
                  </a:lnTo>
                  <a:lnTo>
                    <a:pt x="178" y="140"/>
                  </a:lnTo>
                  <a:lnTo>
                    <a:pt x="182" y="140"/>
                  </a:lnTo>
                  <a:lnTo>
                    <a:pt x="180" y="2"/>
                  </a:lnTo>
                  <a:close/>
                </a:path>
              </a:pathLst>
            </a:custGeom>
            <a:gradFill rotWithShape="1">
              <a:gsLst>
                <a:gs pos="0">
                  <a:srgbClr val="0061B2">
                    <a:alpha val="70000"/>
                  </a:srgbClr>
                </a:gs>
                <a:gs pos="100000">
                  <a:srgbClr val="68A2E1">
                    <a:alpha val="7000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="1" smtClean="0">
                <a:solidFill>
                  <a:srgbClr val="000000"/>
                </a:solidFill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112" name="Freeform 50"/>
            <p:cNvSpPr>
              <a:spLocks/>
            </p:cNvSpPr>
            <p:nvPr/>
          </p:nvSpPr>
          <p:spPr bwMode="auto">
            <a:xfrm>
              <a:off x="2270" y="2290"/>
              <a:ext cx="4" cy="398"/>
            </a:xfrm>
            <a:custGeom>
              <a:avLst/>
              <a:gdLst>
                <a:gd name="T0" fmla="*/ 0 w 4"/>
                <a:gd name="T1" fmla="*/ 398 h 110"/>
                <a:gd name="T2" fmla="*/ 0 w 4"/>
                <a:gd name="T3" fmla="*/ 398 h 110"/>
                <a:gd name="T4" fmla="*/ 0 w 4"/>
                <a:gd name="T5" fmla="*/ 0 h 110"/>
                <a:gd name="T6" fmla="*/ 0 w 4"/>
                <a:gd name="T7" fmla="*/ 398 h 110"/>
                <a:gd name="T8" fmla="*/ 0 w 4"/>
                <a:gd name="T9" fmla="*/ 398 h 1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"/>
                <a:gd name="T16" fmla="*/ 0 h 110"/>
                <a:gd name="T17" fmla="*/ 4 w 4"/>
                <a:gd name="T18" fmla="*/ 110 h 1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" h="110">
                  <a:moveTo>
                    <a:pt x="0" y="110"/>
                  </a:moveTo>
                  <a:lnTo>
                    <a:pt x="0" y="110"/>
                  </a:lnTo>
                  <a:lnTo>
                    <a:pt x="0" y="0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0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="1" smtClean="0">
                <a:solidFill>
                  <a:srgbClr val="000000"/>
                </a:solidFill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113" name="Freeform 51"/>
            <p:cNvSpPr>
              <a:spLocks/>
            </p:cNvSpPr>
            <p:nvPr/>
          </p:nvSpPr>
          <p:spPr bwMode="auto">
            <a:xfrm>
              <a:off x="393" y="2694"/>
              <a:ext cx="2517" cy="101"/>
            </a:xfrm>
            <a:custGeom>
              <a:avLst/>
              <a:gdLst>
                <a:gd name="T0" fmla="*/ 0 w 696"/>
                <a:gd name="T1" fmla="*/ 58 h 28"/>
                <a:gd name="T2" fmla="*/ 456 w 696"/>
                <a:gd name="T3" fmla="*/ 101 h 28"/>
                <a:gd name="T4" fmla="*/ 2517 w 696"/>
                <a:gd name="T5" fmla="*/ 43 h 28"/>
                <a:gd name="T6" fmla="*/ 1873 w 696"/>
                <a:gd name="T7" fmla="*/ 0 h 28"/>
                <a:gd name="T8" fmla="*/ 0 w 696"/>
                <a:gd name="T9" fmla="*/ 58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96"/>
                <a:gd name="T16" fmla="*/ 0 h 28"/>
                <a:gd name="T17" fmla="*/ 696 w 696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96" h="28">
                  <a:moveTo>
                    <a:pt x="0" y="16"/>
                  </a:moveTo>
                  <a:lnTo>
                    <a:pt x="126" y="28"/>
                  </a:lnTo>
                  <a:lnTo>
                    <a:pt x="696" y="12"/>
                  </a:lnTo>
                  <a:lnTo>
                    <a:pt x="518" y="0"/>
                  </a:lnTo>
                  <a:lnTo>
                    <a:pt x="0" y="16"/>
                  </a:lnTo>
                  <a:close/>
                </a:path>
              </a:pathLst>
            </a:custGeom>
            <a:gradFill rotWithShape="1">
              <a:gsLst>
                <a:gs pos="0">
                  <a:srgbClr val="002D52"/>
                </a:gs>
                <a:gs pos="100000">
                  <a:srgbClr val="0061B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="1" smtClean="0">
                <a:solidFill>
                  <a:srgbClr val="000000"/>
                </a:solidFill>
                <a:latin typeface="Arial" charset="0"/>
                <a:ea typeface="微软雅黑" pitchFamily="34" charset="-122"/>
              </a:endParaRPr>
            </a:p>
          </p:txBody>
        </p:sp>
      </p:grpSp>
      <p:sp>
        <p:nvSpPr>
          <p:cNvPr id="114" name="Line 52"/>
          <p:cNvSpPr>
            <a:spLocks noChangeShapeType="1"/>
          </p:cNvSpPr>
          <p:nvPr/>
        </p:nvSpPr>
        <p:spPr bwMode="auto">
          <a:xfrm>
            <a:off x="471736" y="2367632"/>
            <a:ext cx="4197350" cy="6350"/>
          </a:xfrm>
          <a:prstGeom prst="line">
            <a:avLst/>
          </a:prstGeom>
          <a:noFill/>
          <a:ln w="12700">
            <a:solidFill>
              <a:srgbClr val="0875F8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115" name="Rectangle 53"/>
          <p:cNvSpPr>
            <a:spLocks noChangeArrowheads="1"/>
          </p:cNvSpPr>
          <p:nvPr/>
        </p:nvSpPr>
        <p:spPr bwMode="auto">
          <a:xfrm>
            <a:off x="395536" y="2012032"/>
            <a:ext cx="3048000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0875F8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单击此处添加段落文字内容</a:t>
            </a:r>
            <a:endParaRPr kumimoji="0" lang="zh-CN" altLang="en-US" sz="1200" b="0" i="0" u="none" strike="noStrike" kern="0" cap="none" spc="0" normalizeH="0" baseline="0" noProof="0" smtClean="0">
              <a:ln>
                <a:noFill/>
              </a:ln>
              <a:solidFill>
                <a:srgbClr val="0875F8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875F8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单击此处添加段落文字内容</a:t>
            </a:r>
          </a:p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875F8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单击此处添加段落文字内容</a:t>
            </a:r>
          </a:p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0" cap="none" spc="0" normalizeH="0" baseline="0" noProof="0" smtClean="0">
              <a:ln>
                <a:noFill/>
              </a:ln>
              <a:solidFill>
                <a:srgbClr val="0875F8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116" name="Line 54"/>
          <p:cNvSpPr>
            <a:spLocks noChangeShapeType="1"/>
          </p:cNvSpPr>
          <p:nvPr/>
        </p:nvSpPr>
        <p:spPr bwMode="auto">
          <a:xfrm>
            <a:off x="471736" y="3459832"/>
            <a:ext cx="4229100" cy="0"/>
          </a:xfrm>
          <a:prstGeom prst="line">
            <a:avLst/>
          </a:prstGeom>
          <a:noFill/>
          <a:ln w="12700">
            <a:solidFill>
              <a:srgbClr val="0875F8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sp>
        <p:nvSpPr>
          <p:cNvPr id="117" name="Rectangle 55"/>
          <p:cNvSpPr>
            <a:spLocks noChangeArrowheads="1"/>
          </p:cNvSpPr>
          <p:nvPr/>
        </p:nvSpPr>
        <p:spPr bwMode="auto">
          <a:xfrm>
            <a:off x="395536" y="3102645"/>
            <a:ext cx="304800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0875F8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单击此处添加段落文字内容</a:t>
            </a:r>
            <a:endParaRPr kumimoji="0" lang="zh-CN" altLang="en-US" sz="1200" b="0" i="0" u="none" strike="noStrike" kern="0" cap="none" spc="0" normalizeH="0" baseline="0" noProof="0" smtClean="0">
              <a:ln>
                <a:noFill/>
              </a:ln>
              <a:solidFill>
                <a:srgbClr val="0875F8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875F8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单击此处添加段落文字内容</a:t>
            </a:r>
          </a:p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875F8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单击此处添加段落文字内容</a:t>
            </a:r>
          </a:p>
        </p:txBody>
      </p:sp>
      <p:sp>
        <p:nvSpPr>
          <p:cNvPr id="118" name="Line 56"/>
          <p:cNvSpPr>
            <a:spLocks noChangeShapeType="1"/>
          </p:cNvSpPr>
          <p:nvPr/>
        </p:nvSpPr>
        <p:spPr bwMode="auto">
          <a:xfrm>
            <a:off x="471736" y="4615532"/>
            <a:ext cx="4238625" cy="0"/>
          </a:xfrm>
          <a:prstGeom prst="line">
            <a:avLst/>
          </a:prstGeom>
          <a:noFill/>
          <a:ln w="12700">
            <a:solidFill>
              <a:srgbClr val="969696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 smtClean="0">
              <a:solidFill>
                <a:srgbClr val="000000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119" name="Rectangle 57"/>
          <p:cNvSpPr>
            <a:spLocks noChangeArrowheads="1"/>
          </p:cNvSpPr>
          <p:nvPr/>
        </p:nvSpPr>
        <p:spPr bwMode="auto">
          <a:xfrm>
            <a:off x="395536" y="4258345"/>
            <a:ext cx="304800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单击此处添加段落文字内容</a:t>
            </a:r>
            <a:endParaRPr kumimoji="0" lang="zh-CN" altLang="en-US" sz="1200" b="0" i="0" u="none" strike="noStrike" kern="0" cap="none" spc="0" normalizeH="0" baseline="0" noProof="0" smtClean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单击此处添加段落文字内容</a:t>
            </a:r>
          </a:p>
          <a:p>
            <a:pPr marL="0" marR="0" lvl="0" indent="0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单击此处添加段落文字内容</a:t>
            </a:r>
          </a:p>
        </p:txBody>
      </p: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21988</TotalTime>
  <Words>209</Words>
  <Application>Microsoft Office PowerPoint</Application>
  <PresentationFormat>全屏显示(4:3)</PresentationFormat>
  <Paragraphs>25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1156</cp:revision>
  <dcterms:created xsi:type="dcterms:W3CDTF">2009-02-11T05:37:22Z</dcterms:created>
  <dcterms:modified xsi:type="dcterms:W3CDTF">2013-10-13T14:58:40Z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