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AutoShape 2"/>
          <p:cNvSpPr>
            <a:spLocks noChangeArrowheads="1"/>
          </p:cNvSpPr>
          <p:nvPr/>
        </p:nvSpPr>
        <p:spPr bwMode="auto">
          <a:xfrm>
            <a:off x="1966913" y="2048098"/>
            <a:ext cx="5164137" cy="3495675"/>
          </a:xfrm>
          <a:prstGeom prst="roundRect">
            <a:avLst>
              <a:gd name="adj" fmla="val 9694"/>
            </a:avLst>
          </a:prstGeom>
          <a:noFill/>
          <a:ln w="19050" algn="ctr">
            <a:solidFill>
              <a:srgbClr val="0E58C4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87313" tIns="44450" rIns="87313" bIns="44450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148" name="AutoShape 51"/>
          <p:cNvSpPr>
            <a:spLocks noChangeArrowheads="1"/>
          </p:cNvSpPr>
          <p:nvPr/>
        </p:nvSpPr>
        <p:spPr bwMode="auto">
          <a:xfrm rot="16200000">
            <a:off x="4483101" y="5385023"/>
            <a:ext cx="246062" cy="306387"/>
          </a:xfrm>
          <a:prstGeom prst="triangle">
            <a:avLst>
              <a:gd name="adj" fmla="val 50000"/>
            </a:avLst>
          </a:prstGeom>
          <a:solidFill>
            <a:srgbClr val="0E58C4"/>
          </a:solidFill>
          <a:ln w="19050" algn="ctr">
            <a:solidFill>
              <a:srgbClr val="0E58C4"/>
            </a:solidFill>
            <a:miter lim="800000"/>
            <a:headEnd/>
            <a:tailEnd/>
          </a:ln>
        </p:spPr>
        <p:txBody>
          <a:bodyPr vert="eaVert" wrap="none" lIns="87313" tIns="44450" rIns="87313" bIns="44450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149" name="AutoShape 52"/>
          <p:cNvSpPr>
            <a:spLocks noChangeArrowheads="1"/>
          </p:cNvSpPr>
          <p:nvPr/>
        </p:nvSpPr>
        <p:spPr bwMode="auto">
          <a:xfrm rot="5400000">
            <a:off x="6553200" y="1887761"/>
            <a:ext cx="246063" cy="306387"/>
          </a:xfrm>
          <a:prstGeom prst="triangle">
            <a:avLst>
              <a:gd name="adj" fmla="val 50000"/>
            </a:avLst>
          </a:prstGeom>
          <a:solidFill>
            <a:srgbClr val="0E58C4"/>
          </a:solidFill>
          <a:ln w="19050" algn="ctr">
            <a:solidFill>
              <a:srgbClr val="0E58C4"/>
            </a:solidFill>
            <a:miter lim="800000"/>
            <a:headEnd/>
            <a:tailEnd/>
          </a:ln>
        </p:spPr>
        <p:txBody>
          <a:bodyPr rot="10800000" vert="eaVert" wrap="none" lIns="87313" tIns="44450" rIns="87313" bIns="44450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pic>
        <p:nvPicPr>
          <p:cNvPr id="150" name="Picture 8" descr="阴影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314798"/>
            <a:ext cx="317817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" name="AutoShape 9"/>
          <p:cNvSpPr>
            <a:spLocks noChangeArrowheads="1"/>
          </p:cNvSpPr>
          <p:nvPr/>
        </p:nvSpPr>
        <p:spPr bwMode="auto">
          <a:xfrm>
            <a:off x="2917825" y="1613123"/>
            <a:ext cx="3098800" cy="796925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 w="63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</a:p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  <a:endParaRPr lang="zh-CN" altLang="zh-CN" sz="1000" b="0" smtClean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152" name="Oval 8"/>
          <p:cNvSpPr>
            <a:spLocks noChangeAspect="1" noChangeArrowheads="1"/>
          </p:cNvSpPr>
          <p:nvPr/>
        </p:nvSpPr>
        <p:spPr bwMode="gray">
          <a:xfrm>
            <a:off x="3033713" y="1554386"/>
            <a:ext cx="569912" cy="276225"/>
          </a:xfrm>
          <a:prstGeom prst="ellipse">
            <a:avLst/>
          </a:prstGeom>
          <a:gradFill rotWithShape="1">
            <a:gsLst>
              <a:gs pos="0">
                <a:srgbClr val="000000">
                  <a:alpha val="60001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153" name="Arc 9"/>
          <p:cNvSpPr>
            <a:spLocks/>
          </p:cNvSpPr>
          <p:nvPr/>
        </p:nvSpPr>
        <p:spPr bwMode="auto">
          <a:xfrm>
            <a:off x="3044825" y="1436911"/>
            <a:ext cx="550863" cy="303212"/>
          </a:xfrm>
          <a:custGeom>
            <a:avLst/>
            <a:gdLst>
              <a:gd name="T0" fmla="*/ 2147483647 w 43195"/>
              <a:gd name="T1" fmla="*/ 1963504743 h 23732"/>
              <a:gd name="T2" fmla="*/ 78799246 w 43195"/>
              <a:gd name="T3" fmla="*/ 0 h 23732"/>
              <a:gd name="T4" fmla="*/ 2147483647 w 43195"/>
              <a:gd name="T5" fmla="*/ 1608220912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lnTo>
                  <a:pt x="43194" y="2602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CC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54" name="Oval 10"/>
          <p:cNvSpPr>
            <a:spLocks noChangeAspect="1" noChangeArrowheads="1"/>
          </p:cNvSpPr>
          <p:nvPr/>
        </p:nvSpPr>
        <p:spPr bwMode="auto">
          <a:xfrm>
            <a:off x="3033713" y="1324198"/>
            <a:ext cx="569912" cy="277813"/>
          </a:xfrm>
          <a:prstGeom prst="ellipse">
            <a:avLst/>
          </a:prstGeom>
          <a:gradFill rotWithShape="1">
            <a:gsLst>
              <a:gs pos="0">
                <a:srgbClr val="FF0000"/>
              </a:gs>
              <a:gs pos="100000">
                <a:srgbClr val="CC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155" name="Group 11"/>
          <p:cNvGrpSpPr>
            <a:grpSpLocks/>
          </p:cNvGrpSpPr>
          <p:nvPr/>
        </p:nvGrpSpPr>
        <p:grpSpPr bwMode="auto">
          <a:xfrm>
            <a:off x="3257550" y="1103536"/>
            <a:ext cx="128588" cy="355600"/>
            <a:chOff x="3288" y="2455"/>
            <a:chExt cx="203" cy="567"/>
          </a:xfrm>
        </p:grpSpPr>
        <p:grpSp>
          <p:nvGrpSpPr>
            <p:cNvPr id="213" name="Group 12"/>
            <p:cNvGrpSpPr>
              <a:grpSpLocks/>
            </p:cNvGrpSpPr>
            <p:nvPr/>
          </p:nvGrpSpPr>
          <p:grpSpPr bwMode="auto">
            <a:xfrm>
              <a:off x="3335" y="2700"/>
              <a:ext cx="108" cy="322"/>
              <a:chOff x="3243" y="2500"/>
              <a:chExt cx="567" cy="1701"/>
            </a:xfrm>
          </p:grpSpPr>
          <p:sp>
            <p:nvSpPr>
              <p:cNvPr id="216" name="AutoShape 13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7" name="AutoShape 14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14" name="AutoShape 15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15" name="AutoShape 16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18" name="AutoShape 19"/>
          <p:cNvSpPr>
            <a:spLocks noChangeArrowheads="1"/>
          </p:cNvSpPr>
          <p:nvPr/>
        </p:nvSpPr>
        <p:spPr bwMode="auto">
          <a:xfrm>
            <a:off x="3763963" y="1403573"/>
            <a:ext cx="1987550" cy="300038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FF0000"/>
              </a:gs>
              <a:gs pos="100000">
                <a:srgbClr val="CC00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此处添加文字内容</a:t>
            </a:r>
          </a:p>
        </p:txBody>
      </p:sp>
      <p:pic>
        <p:nvPicPr>
          <p:cNvPr id="219" name="Picture 21" descr="阴影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594323"/>
            <a:ext cx="317817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" name="AutoShape 22"/>
          <p:cNvSpPr>
            <a:spLocks noChangeArrowheads="1"/>
          </p:cNvSpPr>
          <p:nvPr/>
        </p:nvSpPr>
        <p:spPr bwMode="auto">
          <a:xfrm>
            <a:off x="1012825" y="2892648"/>
            <a:ext cx="3098800" cy="796925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 w="63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</a:p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  <a:endParaRPr lang="zh-CN" altLang="zh-CN" sz="1000" b="0" smtClean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221" name="Oval 8"/>
          <p:cNvSpPr>
            <a:spLocks noChangeAspect="1" noChangeArrowheads="1"/>
          </p:cNvSpPr>
          <p:nvPr/>
        </p:nvSpPr>
        <p:spPr bwMode="gray">
          <a:xfrm>
            <a:off x="1128713" y="2833911"/>
            <a:ext cx="569912" cy="276225"/>
          </a:xfrm>
          <a:prstGeom prst="ellipse">
            <a:avLst/>
          </a:prstGeom>
          <a:gradFill rotWithShape="1">
            <a:gsLst>
              <a:gs pos="0">
                <a:srgbClr val="000000">
                  <a:alpha val="60001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222" name="Arc 9"/>
          <p:cNvSpPr>
            <a:spLocks/>
          </p:cNvSpPr>
          <p:nvPr/>
        </p:nvSpPr>
        <p:spPr bwMode="auto">
          <a:xfrm>
            <a:off x="1139825" y="2716436"/>
            <a:ext cx="550863" cy="303212"/>
          </a:xfrm>
          <a:custGeom>
            <a:avLst/>
            <a:gdLst>
              <a:gd name="T0" fmla="*/ 2147483647 w 43195"/>
              <a:gd name="T1" fmla="*/ 1963504743 h 23732"/>
              <a:gd name="T2" fmla="*/ 78799246 w 43195"/>
              <a:gd name="T3" fmla="*/ 0 h 23732"/>
              <a:gd name="T4" fmla="*/ 2147483647 w 43195"/>
              <a:gd name="T5" fmla="*/ 1608220912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lnTo>
                  <a:pt x="43194" y="2602"/>
                </a:lnTo>
                <a:close/>
              </a:path>
            </a:pathLst>
          </a:custGeom>
          <a:gradFill rotWithShape="1">
            <a:gsLst>
              <a:gs pos="0">
                <a:srgbClr val="0E58C4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23" name="Oval 10"/>
          <p:cNvSpPr>
            <a:spLocks noChangeAspect="1" noChangeArrowheads="1"/>
          </p:cNvSpPr>
          <p:nvPr/>
        </p:nvSpPr>
        <p:spPr bwMode="gray">
          <a:xfrm>
            <a:off x="1128713" y="2603723"/>
            <a:ext cx="569912" cy="277813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grpSp>
        <p:nvGrpSpPr>
          <p:cNvPr id="224" name="Group 11"/>
          <p:cNvGrpSpPr>
            <a:grpSpLocks/>
          </p:cNvGrpSpPr>
          <p:nvPr/>
        </p:nvGrpSpPr>
        <p:grpSpPr bwMode="auto">
          <a:xfrm>
            <a:off x="1352550" y="2383061"/>
            <a:ext cx="128588" cy="355600"/>
            <a:chOff x="3288" y="2455"/>
            <a:chExt cx="203" cy="567"/>
          </a:xfrm>
        </p:grpSpPr>
        <p:grpSp>
          <p:nvGrpSpPr>
            <p:cNvPr id="225" name="Group 12"/>
            <p:cNvGrpSpPr>
              <a:grpSpLocks/>
            </p:cNvGrpSpPr>
            <p:nvPr/>
          </p:nvGrpSpPr>
          <p:grpSpPr bwMode="auto">
            <a:xfrm>
              <a:off x="3335" y="2700"/>
              <a:ext cx="108" cy="322"/>
              <a:chOff x="3243" y="2500"/>
              <a:chExt cx="567" cy="1701"/>
            </a:xfrm>
          </p:grpSpPr>
          <p:sp>
            <p:nvSpPr>
              <p:cNvPr id="228" name="AutoShape 13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9" name="AutoShape 14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26" name="AutoShape 15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7" name="AutoShape 16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30" name="AutoShape 32"/>
          <p:cNvSpPr>
            <a:spLocks noChangeArrowheads="1"/>
          </p:cNvSpPr>
          <p:nvPr/>
        </p:nvSpPr>
        <p:spPr bwMode="auto">
          <a:xfrm>
            <a:off x="1858963" y="2683098"/>
            <a:ext cx="1987550" cy="300038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此处添加文字内容</a:t>
            </a:r>
            <a:endParaRPr kumimoji="0" lang="zh-CN" altLang="en-US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1" name="Picture 34" descr="阴影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034186"/>
            <a:ext cx="3178175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" name="AutoShape 35"/>
          <p:cNvSpPr>
            <a:spLocks noChangeArrowheads="1"/>
          </p:cNvSpPr>
          <p:nvPr/>
        </p:nvSpPr>
        <p:spPr bwMode="auto">
          <a:xfrm>
            <a:off x="1012825" y="4332511"/>
            <a:ext cx="3098800" cy="796925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 w="63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</a:p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  <a:endParaRPr lang="zh-CN" altLang="zh-CN" sz="1000" b="0" smtClean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233" name="Oval 8"/>
          <p:cNvSpPr>
            <a:spLocks noChangeAspect="1" noChangeArrowheads="1"/>
          </p:cNvSpPr>
          <p:nvPr/>
        </p:nvSpPr>
        <p:spPr bwMode="gray">
          <a:xfrm>
            <a:off x="1128713" y="4273773"/>
            <a:ext cx="569912" cy="276225"/>
          </a:xfrm>
          <a:prstGeom prst="ellipse">
            <a:avLst/>
          </a:prstGeom>
          <a:gradFill rotWithShape="1">
            <a:gsLst>
              <a:gs pos="0">
                <a:srgbClr val="000000">
                  <a:alpha val="60001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234" name="Arc 9"/>
          <p:cNvSpPr>
            <a:spLocks/>
          </p:cNvSpPr>
          <p:nvPr/>
        </p:nvSpPr>
        <p:spPr bwMode="auto">
          <a:xfrm>
            <a:off x="1139825" y="4156298"/>
            <a:ext cx="550863" cy="303213"/>
          </a:xfrm>
          <a:custGeom>
            <a:avLst/>
            <a:gdLst>
              <a:gd name="T0" fmla="*/ 2147483647 w 43195"/>
              <a:gd name="T1" fmla="*/ 1963517697 h 23732"/>
              <a:gd name="T2" fmla="*/ 78799246 w 43195"/>
              <a:gd name="T3" fmla="*/ 0 h 23732"/>
              <a:gd name="T4" fmla="*/ 2147483647 w 43195"/>
              <a:gd name="T5" fmla="*/ 1608231518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lnTo>
                  <a:pt x="43194" y="2602"/>
                </a:lnTo>
                <a:close/>
              </a:path>
            </a:pathLst>
          </a:custGeom>
          <a:gradFill rotWithShape="1">
            <a:gsLst>
              <a:gs pos="0">
                <a:srgbClr val="0E58C4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35" name="Oval 10"/>
          <p:cNvSpPr>
            <a:spLocks noChangeAspect="1" noChangeArrowheads="1"/>
          </p:cNvSpPr>
          <p:nvPr/>
        </p:nvSpPr>
        <p:spPr bwMode="gray">
          <a:xfrm>
            <a:off x="1128713" y="4043586"/>
            <a:ext cx="569912" cy="277812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grpSp>
        <p:nvGrpSpPr>
          <p:cNvPr id="236" name="Group 11"/>
          <p:cNvGrpSpPr>
            <a:grpSpLocks/>
          </p:cNvGrpSpPr>
          <p:nvPr/>
        </p:nvGrpSpPr>
        <p:grpSpPr bwMode="auto">
          <a:xfrm>
            <a:off x="1352550" y="3822923"/>
            <a:ext cx="128588" cy="355600"/>
            <a:chOff x="3288" y="2455"/>
            <a:chExt cx="203" cy="567"/>
          </a:xfrm>
        </p:grpSpPr>
        <p:grpSp>
          <p:nvGrpSpPr>
            <p:cNvPr id="237" name="Group 12"/>
            <p:cNvGrpSpPr>
              <a:grpSpLocks/>
            </p:cNvGrpSpPr>
            <p:nvPr/>
          </p:nvGrpSpPr>
          <p:grpSpPr bwMode="auto">
            <a:xfrm>
              <a:off x="3335" y="2700"/>
              <a:ext cx="108" cy="322"/>
              <a:chOff x="3243" y="2500"/>
              <a:chExt cx="567" cy="1701"/>
            </a:xfrm>
          </p:grpSpPr>
          <p:sp>
            <p:nvSpPr>
              <p:cNvPr id="240" name="AutoShape 13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1" name="AutoShape 14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38" name="AutoShape 15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9" name="AutoShape 16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42" name="AutoShape 45"/>
          <p:cNvSpPr>
            <a:spLocks noChangeArrowheads="1"/>
          </p:cNvSpPr>
          <p:nvPr/>
        </p:nvSpPr>
        <p:spPr bwMode="auto">
          <a:xfrm>
            <a:off x="1858963" y="4122961"/>
            <a:ext cx="1987550" cy="300037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此处添加文字内容</a:t>
            </a:r>
            <a:endParaRPr kumimoji="0" lang="zh-CN" altLang="en-US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3" name="Picture 47" descr="阴影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94323"/>
            <a:ext cx="317817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4" name="AutoShape 48"/>
          <p:cNvSpPr>
            <a:spLocks noChangeArrowheads="1"/>
          </p:cNvSpPr>
          <p:nvPr/>
        </p:nvSpPr>
        <p:spPr bwMode="auto">
          <a:xfrm>
            <a:off x="4975225" y="2892648"/>
            <a:ext cx="3098800" cy="796925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 w="63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</a:p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  <a:endParaRPr lang="zh-CN" altLang="zh-CN" sz="1000" b="0" smtClean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245" name="Oval 8"/>
          <p:cNvSpPr>
            <a:spLocks noChangeAspect="1" noChangeArrowheads="1"/>
          </p:cNvSpPr>
          <p:nvPr/>
        </p:nvSpPr>
        <p:spPr bwMode="gray">
          <a:xfrm>
            <a:off x="5091113" y="2833911"/>
            <a:ext cx="569912" cy="276225"/>
          </a:xfrm>
          <a:prstGeom prst="ellipse">
            <a:avLst/>
          </a:prstGeom>
          <a:gradFill rotWithShape="1">
            <a:gsLst>
              <a:gs pos="0">
                <a:srgbClr val="000000">
                  <a:alpha val="60001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246" name="Arc 9"/>
          <p:cNvSpPr>
            <a:spLocks/>
          </p:cNvSpPr>
          <p:nvPr/>
        </p:nvSpPr>
        <p:spPr bwMode="auto">
          <a:xfrm>
            <a:off x="5102225" y="2716436"/>
            <a:ext cx="550863" cy="303212"/>
          </a:xfrm>
          <a:custGeom>
            <a:avLst/>
            <a:gdLst>
              <a:gd name="T0" fmla="*/ 2147483647 w 43195"/>
              <a:gd name="T1" fmla="*/ 1963504743 h 23732"/>
              <a:gd name="T2" fmla="*/ 78799246 w 43195"/>
              <a:gd name="T3" fmla="*/ 0 h 23732"/>
              <a:gd name="T4" fmla="*/ 2147483647 w 43195"/>
              <a:gd name="T5" fmla="*/ 1608220912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lnTo>
                  <a:pt x="43194" y="2602"/>
                </a:lnTo>
                <a:close/>
              </a:path>
            </a:pathLst>
          </a:custGeom>
          <a:gradFill rotWithShape="1">
            <a:gsLst>
              <a:gs pos="0">
                <a:srgbClr val="0E58C4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47" name="Oval 10"/>
          <p:cNvSpPr>
            <a:spLocks noChangeAspect="1" noChangeArrowheads="1"/>
          </p:cNvSpPr>
          <p:nvPr/>
        </p:nvSpPr>
        <p:spPr bwMode="gray">
          <a:xfrm>
            <a:off x="5091113" y="2603723"/>
            <a:ext cx="569912" cy="277813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grpSp>
        <p:nvGrpSpPr>
          <p:cNvPr id="248" name="Group 11"/>
          <p:cNvGrpSpPr>
            <a:grpSpLocks/>
          </p:cNvGrpSpPr>
          <p:nvPr/>
        </p:nvGrpSpPr>
        <p:grpSpPr bwMode="auto">
          <a:xfrm>
            <a:off x="5314950" y="2383061"/>
            <a:ext cx="128588" cy="355600"/>
            <a:chOff x="3288" y="2455"/>
            <a:chExt cx="203" cy="567"/>
          </a:xfrm>
        </p:grpSpPr>
        <p:grpSp>
          <p:nvGrpSpPr>
            <p:cNvPr id="249" name="Group 12"/>
            <p:cNvGrpSpPr>
              <a:grpSpLocks/>
            </p:cNvGrpSpPr>
            <p:nvPr/>
          </p:nvGrpSpPr>
          <p:grpSpPr bwMode="auto">
            <a:xfrm>
              <a:off x="3335" y="2700"/>
              <a:ext cx="108" cy="322"/>
              <a:chOff x="3243" y="2500"/>
              <a:chExt cx="567" cy="1701"/>
            </a:xfrm>
          </p:grpSpPr>
          <p:sp>
            <p:nvSpPr>
              <p:cNvPr id="252" name="AutoShape 13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53" name="AutoShape 14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50" name="AutoShape 15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1" name="AutoShape 16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54" name="AutoShape 58"/>
          <p:cNvSpPr>
            <a:spLocks noChangeArrowheads="1"/>
          </p:cNvSpPr>
          <p:nvPr/>
        </p:nvSpPr>
        <p:spPr bwMode="auto">
          <a:xfrm>
            <a:off x="5821363" y="2683098"/>
            <a:ext cx="1987550" cy="300038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此处添加文字内容</a:t>
            </a:r>
            <a:endParaRPr kumimoji="0" lang="zh-CN" altLang="en-US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5" name="Picture 60" descr="阴影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034186"/>
            <a:ext cx="3178175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" name="AutoShape 61"/>
          <p:cNvSpPr>
            <a:spLocks noChangeArrowheads="1"/>
          </p:cNvSpPr>
          <p:nvPr/>
        </p:nvSpPr>
        <p:spPr bwMode="auto">
          <a:xfrm>
            <a:off x="4975225" y="4332511"/>
            <a:ext cx="3098800" cy="796925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 w="63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</a:p>
          <a:p>
            <a:pPr algn="ctr" eaLnBrk="1" fontAlgn="base" hangingPunct="1">
              <a:lnSpc>
                <a:spcPct val="100000"/>
              </a:lnSpc>
              <a:buClr>
                <a:srgbClr val="E1B40C"/>
              </a:buClr>
              <a:buSzTx/>
              <a:buFont typeface="微软雅黑" pitchFamily="34" charset="-122"/>
              <a:buNone/>
            </a:pPr>
            <a:r>
              <a:rPr lang="zh-CN" altLang="en-US" sz="1000" b="0" smtClean="0">
                <a:solidFill>
                  <a:srgbClr val="000000"/>
                </a:solidFill>
                <a:latin typeface="微软雅黑" pitchFamily="34" charset="-122"/>
              </a:rPr>
              <a:t>单击此处添加文字内容   单击此处添加文字内容</a:t>
            </a:r>
            <a:endParaRPr lang="zh-CN" altLang="zh-CN" sz="1000" b="0" smtClean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257" name="Oval 8"/>
          <p:cNvSpPr>
            <a:spLocks noChangeAspect="1" noChangeArrowheads="1"/>
          </p:cNvSpPr>
          <p:nvPr/>
        </p:nvSpPr>
        <p:spPr bwMode="gray">
          <a:xfrm>
            <a:off x="5091113" y="4273773"/>
            <a:ext cx="569912" cy="276225"/>
          </a:xfrm>
          <a:prstGeom prst="ellipse">
            <a:avLst/>
          </a:prstGeom>
          <a:gradFill rotWithShape="1">
            <a:gsLst>
              <a:gs pos="0">
                <a:srgbClr val="000000">
                  <a:alpha val="60001"/>
                </a:srgbClr>
              </a:gs>
              <a:gs pos="100000">
                <a:srgbClr val="000000">
                  <a:gamma/>
                  <a:tint val="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sp>
        <p:nvSpPr>
          <p:cNvPr id="258" name="Arc 9"/>
          <p:cNvSpPr>
            <a:spLocks/>
          </p:cNvSpPr>
          <p:nvPr/>
        </p:nvSpPr>
        <p:spPr bwMode="auto">
          <a:xfrm>
            <a:off x="5102225" y="4156298"/>
            <a:ext cx="550863" cy="303213"/>
          </a:xfrm>
          <a:custGeom>
            <a:avLst/>
            <a:gdLst>
              <a:gd name="T0" fmla="*/ 2147483647 w 43195"/>
              <a:gd name="T1" fmla="*/ 1963517697 h 23732"/>
              <a:gd name="T2" fmla="*/ 78799246 w 43195"/>
              <a:gd name="T3" fmla="*/ 0 h 23732"/>
              <a:gd name="T4" fmla="*/ 2147483647 w 43195"/>
              <a:gd name="T5" fmla="*/ 1608231518 h 23732"/>
              <a:gd name="T6" fmla="*/ 0 60000 65536"/>
              <a:gd name="T7" fmla="*/ 0 60000 65536"/>
              <a:gd name="T8" fmla="*/ 0 60000 65536"/>
              <a:gd name="T9" fmla="*/ 0 w 43195"/>
              <a:gd name="T10" fmla="*/ 0 h 23732"/>
              <a:gd name="T11" fmla="*/ 43195 w 43195"/>
              <a:gd name="T12" fmla="*/ 23732 h 23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5" h="23732" fill="none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</a:path>
              <a:path w="43195" h="23732" stroke="0" extrusionOk="0">
                <a:moveTo>
                  <a:pt x="43194" y="2602"/>
                </a:moveTo>
                <a:cubicBezTo>
                  <a:pt x="42938" y="14346"/>
                  <a:pt x="33345" y="23731"/>
                  <a:pt x="21600" y="23732"/>
                </a:cubicBezTo>
                <a:cubicBezTo>
                  <a:pt x="9670" y="23732"/>
                  <a:pt x="0" y="14061"/>
                  <a:pt x="0" y="2132"/>
                </a:cubicBezTo>
                <a:cubicBezTo>
                  <a:pt x="-1" y="1420"/>
                  <a:pt x="35" y="708"/>
                  <a:pt x="105" y="0"/>
                </a:cubicBezTo>
                <a:lnTo>
                  <a:pt x="21600" y="2132"/>
                </a:lnTo>
                <a:lnTo>
                  <a:pt x="43194" y="2602"/>
                </a:lnTo>
                <a:close/>
              </a:path>
            </a:pathLst>
          </a:custGeom>
          <a:gradFill rotWithShape="1">
            <a:gsLst>
              <a:gs pos="0">
                <a:srgbClr val="0E58C4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87313" tIns="44450" rIns="87313" bIns="4445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259" name="Oval 10"/>
          <p:cNvSpPr>
            <a:spLocks noChangeAspect="1" noChangeArrowheads="1"/>
          </p:cNvSpPr>
          <p:nvPr/>
        </p:nvSpPr>
        <p:spPr bwMode="gray">
          <a:xfrm>
            <a:off x="5091113" y="4043586"/>
            <a:ext cx="569912" cy="277812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  <p:grpSp>
        <p:nvGrpSpPr>
          <p:cNvPr id="260" name="Group 11"/>
          <p:cNvGrpSpPr>
            <a:grpSpLocks/>
          </p:cNvGrpSpPr>
          <p:nvPr/>
        </p:nvGrpSpPr>
        <p:grpSpPr bwMode="auto">
          <a:xfrm>
            <a:off x="5314950" y="3822923"/>
            <a:ext cx="128588" cy="355600"/>
            <a:chOff x="3288" y="2455"/>
            <a:chExt cx="203" cy="567"/>
          </a:xfrm>
        </p:grpSpPr>
        <p:grpSp>
          <p:nvGrpSpPr>
            <p:cNvPr id="261" name="Group 12"/>
            <p:cNvGrpSpPr>
              <a:grpSpLocks/>
            </p:cNvGrpSpPr>
            <p:nvPr/>
          </p:nvGrpSpPr>
          <p:grpSpPr bwMode="auto">
            <a:xfrm>
              <a:off x="3335" y="2700"/>
              <a:ext cx="108" cy="322"/>
              <a:chOff x="3243" y="2500"/>
              <a:chExt cx="567" cy="1701"/>
            </a:xfrm>
          </p:grpSpPr>
          <p:sp>
            <p:nvSpPr>
              <p:cNvPr id="264" name="AutoShape 13"/>
              <p:cNvSpPr>
                <a:spLocks noChangeArrowheads="1"/>
              </p:cNvSpPr>
              <p:nvPr/>
            </p:nvSpPr>
            <p:spPr bwMode="auto">
              <a:xfrm rot="5400000">
                <a:off x="2517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65" name="AutoShape 14"/>
              <p:cNvSpPr>
                <a:spLocks noChangeArrowheads="1"/>
              </p:cNvSpPr>
              <p:nvPr/>
            </p:nvSpPr>
            <p:spPr bwMode="auto">
              <a:xfrm rot="5400000">
                <a:off x="2834" y="3226"/>
                <a:ext cx="1701" cy="25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1pPr>
                <a:lvl2pPr marL="742950" indent="-28575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2pPr>
                <a:lvl3pPr marL="1143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6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3pPr>
                <a:lvl4pPr marL="1600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4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4pPr>
                <a:lvl5pPr marL="20574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5pPr>
                <a:lvl6pPr marL="25146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6pPr>
                <a:lvl7pPr marL="29718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7pPr>
                <a:lvl8pPr marL="34290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8pPr>
                <a:lvl9pPr marL="3886200" indent="-228600" eaLnBrk="0" fontAlgn="ctr" hangingPunct="0">
                  <a:lnSpc>
                    <a:spcPct val="12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60000"/>
                  <a:buFont typeface="Wingdings" pitchFamily="2" charset="2"/>
                  <a:buChar char="l"/>
                  <a:defRPr sz="1200">
                    <a:solidFill>
                      <a:schemeClr val="tx1"/>
                    </a:solidFill>
                    <a:latin typeface="Arial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62" name="AutoShape 15"/>
            <p:cNvSpPr>
              <a:spLocks noChangeArrowheads="1"/>
            </p:cNvSpPr>
            <p:nvPr/>
          </p:nvSpPr>
          <p:spPr bwMode="auto">
            <a:xfrm rot="10800000">
              <a:off x="3288" y="2580"/>
              <a:ext cx="203" cy="206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3" name="AutoShape 16"/>
            <p:cNvSpPr>
              <a:spLocks noChangeArrowheads="1"/>
            </p:cNvSpPr>
            <p:nvPr/>
          </p:nvSpPr>
          <p:spPr bwMode="auto">
            <a:xfrm rot="8100000">
              <a:off x="3337" y="2455"/>
              <a:ext cx="105" cy="107"/>
            </a:xfrm>
            <a:prstGeom prst="roundRect">
              <a:avLst>
                <a:gd name="adj" fmla="val 50000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marL="0" marR="0" lvl="0" indent="0" algn="ctr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66" name="AutoShape 71"/>
          <p:cNvSpPr>
            <a:spLocks noChangeArrowheads="1"/>
          </p:cNvSpPr>
          <p:nvPr/>
        </p:nvSpPr>
        <p:spPr bwMode="auto">
          <a:xfrm>
            <a:off x="5821363" y="4122961"/>
            <a:ext cx="1987550" cy="300037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5400000" scaled="1"/>
          </a:gradFill>
          <a:ln w="635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>
                <a:srgbClr val="E1B40C"/>
              </a:buClr>
              <a:buSzTx/>
              <a:buFont typeface="微软雅黑" pitchFamily="34" charset="-122"/>
              <a:buNone/>
              <a:tabLst/>
              <a:defRPr/>
            </a:pPr>
            <a:r>
              <a:rPr kumimoji="0" lang="zh-CN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此处添加文字内容</a:t>
            </a:r>
            <a:endParaRPr kumimoji="0" lang="zh-CN" altLang="en-US" sz="10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7" name="AutoShape 52"/>
          <p:cNvSpPr>
            <a:spLocks noChangeArrowheads="1"/>
          </p:cNvSpPr>
          <p:nvPr/>
        </p:nvSpPr>
        <p:spPr bwMode="auto">
          <a:xfrm rot="5400000">
            <a:off x="2335212" y="1887761"/>
            <a:ext cx="246063" cy="306388"/>
          </a:xfrm>
          <a:prstGeom prst="triangle">
            <a:avLst>
              <a:gd name="adj" fmla="val 50000"/>
            </a:avLst>
          </a:prstGeom>
          <a:solidFill>
            <a:srgbClr val="0E58C4"/>
          </a:solidFill>
          <a:ln w="19050" algn="ctr">
            <a:solidFill>
              <a:srgbClr val="0E58C4"/>
            </a:solidFill>
            <a:miter lim="800000"/>
            <a:headEnd/>
            <a:tailEnd/>
          </a:ln>
        </p:spPr>
        <p:txBody>
          <a:bodyPr rot="10800000" vert="eaVert" wrap="none" lIns="87313" tIns="44450" rIns="87313" bIns="44450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275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1155</cp:revision>
  <dcterms:created xsi:type="dcterms:W3CDTF">2009-02-11T05:37:22Z</dcterms:created>
  <dcterms:modified xsi:type="dcterms:W3CDTF">2013-10-13T14:54:48Z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