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4"/>
          <p:cNvGrpSpPr>
            <a:grpSpLocks/>
          </p:cNvGrpSpPr>
          <p:nvPr/>
        </p:nvGrpSpPr>
        <p:grpSpPr bwMode="auto">
          <a:xfrm>
            <a:off x="1295400" y="3688110"/>
            <a:ext cx="898525" cy="895350"/>
            <a:chOff x="2335" y="1139"/>
            <a:chExt cx="1089" cy="1089"/>
          </a:xfrm>
        </p:grpSpPr>
        <p:sp>
          <p:nvSpPr>
            <p:cNvPr id="109" name="Oval 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1</a:t>
              </a:r>
            </a:p>
          </p:txBody>
        </p:sp>
        <p:grpSp>
          <p:nvGrpSpPr>
            <p:cNvPr id="110" name="Group 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12" name="Oval 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13" name="Group 9"/>
          <p:cNvGrpSpPr>
            <a:grpSpLocks/>
          </p:cNvGrpSpPr>
          <p:nvPr/>
        </p:nvGrpSpPr>
        <p:grpSpPr bwMode="auto">
          <a:xfrm>
            <a:off x="2228850" y="2792760"/>
            <a:ext cx="898525" cy="895350"/>
            <a:chOff x="2335" y="1139"/>
            <a:chExt cx="1089" cy="1089"/>
          </a:xfrm>
        </p:grpSpPr>
        <p:sp>
          <p:nvSpPr>
            <p:cNvPr id="114" name="Oval 1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7F7F7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2</a:t>
              </a:r>
            </a:p>
          </p:txBody>
        </p:sp>
        <p:grpSp>
          <p:nvGrpSpPr>
            <p:cNvPr id="115" name="Group 1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16" name="Freeform 1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17" name="Oval 1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18" name="Group 14"/>
          <p:cNvGrpSpPr>
            <a:grpSpLocks/>
          </p:cNvGrpSpPr>
          <p:nvPr/>
        </p:nvGrpSpPr>
        <p:grpSpPr bwMode="auto">
          <a:xfrm>
            <a:off x="5940425" y="2765772"/>
            <a:ext cx="898525" cy="895350"/>
            <a:chOff x="2335" y="1139"/>
            <a:chExt cx="1089" cy="1089"/>
          </a:xfrm>
        </p:grpSpPr>
        <p:sp>
          <p:nvSpPr>
            <p:cNvPr id="119" name="Oval 1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5</a:t>
              </a:r>
            </a:p>
          </p:txBody>
        </p:sp>
        <p:grpSp>
          <p:nvGrpSpPr>
            <p:cNvPr id="156" name="Group 1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57" name="Freeform 17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58" name="Oval 1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59" name="Group 19"/>
          <p:cNvGrpSpPr>
            <a:grpSpLocks/>
          </p:cNvGrpSpPr>
          <p:nvPr/>
        </p:nvGrpSpPr>
        <p:grpSpPr bwMode="auto">
          <a:xfrm>
            <a:off x="3581400" y="2164110"/>
            <a:ext cx="898525" cy="895350"/>
            <a:chOff x="2335" y="1139"/>
            <a:chExt cx="1089" cy="1089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3</a:t>
              </a:r>
            </a:p>
          </p:txBody>
        </p:sp>
        <p:grpSp>
          <p:nvGrpSpPr>
            <p:cNvPr id="161" name="Group 2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62" name="Freeform 2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63" name="Oval 2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64" name="Group 24"/>
          <p:cNvGrpSpPr>
            <a:grpSpLocks/>
          </p:cNvGrpSpPr>
          <p:nvPr/>
        </p:nvGrpSpPr>
        <p:grpSpPr bwMode="auto">
          <a:xfrm>
            <a:off x="4857750" y="2202210"/>
            <a:ext cx="898525" cy="895350"/>
            <a:chOff x="2335" y="1139"/>
            <a:chExt cx="1089" cy="1089"/>
          </a:xfrm>
        </p:grpSpPr>
        <p:sp>
          <p:nvSpPr>
            <p:cNvPr id="165" name="Oval 2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4</a:t>
              </a:r>
            </a:p>
          </p:txBody>
        </p:sp>
        <p:grpSp>
          <p:nvGrpSpPr>
            <p:cNvPr id="166" name="Group 2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67" name="Freeform 27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68" name="Oval 2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69" name="Group 29"/>
          <p:cNvGrpSpPr>
            <a:grpSpLocks/>
          </p:cNvGrpSpPr>
          <p:nvPr/>
        </p:nvGrpSpPr>
        <p:grpSpPr bwMode="auto">
          <a:xfrm>
            <a:off x="6877050" y="3726210"/>
            <a:ext cx="898525" cy="895350"/>
            <a:chOff x="2335" y="1139"/>
            <a:chExt cx="1089" cy="1089"/>
          </a:xfrm>
        </p:grpSpPr>
        <p:sp>
          <p:nvSpPr>
            <p:cNvPr id="170" name="Oval 3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4D4D4D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rPr>
                <a:t>6</a:t>
              </a:r>
            </a:p>
          </p:txBody>
        </p:sp>
        <p:grpSp>
          <p:nvGrpSpPr>
            <p:cNvPr id="171" name="Group 3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72" name="Freeform 3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73" name="Oval 3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sp>
        <p:nvSpPr>
          <p:cNvPr id="174" name="Line 34"/>
          <p:cNvSpPr>
            <a:spLocks noChangeShapeType="1"/>
          </p:cNvSpPr>
          <p:nvPr/>
        </p:nvSpPr>
        <p:spPr bwMode="auto">
          <a:xfrm rot="618245" flipV="1">
            <a:off x="4814888" y="3172172"/>
            <a:ext cx="130175" cy="116363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5" name="Line 35"/>
          <p:cNvSpPr>
            <a:spLocks noChangeShapeType="1"/>
          </p:cNvSpPr>
          <p:nvPr/>
        </p:nvSpPr>
        <p:spPr bwMode="auto">
          <a:xfrm rot="618245" flipH="1" flipV="1">
            <a:off x="4068763" y="3251547"/>
            <a:ext cx="481012" cy="94456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6" name="Line 36"/>
          <p:cNvSpPr>
            <a:spLocks noChangeShapeType="1"/>
          </p:cNvSpPr>
          <p:nvPr/>
        </p:nvSpPr>
        <p:spPr bwMode="auto">
          <a:xfrm rot="618245" flipH="1" flipV="1">
            <a:off x="3128963" y="3727797"/>
            <a:ext cx="1144587" cy="51911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7" name="Line 37"/>
          <p:cNvSpPr>
            <a:spLocks noChangeShapeType="1"/>
          </p:cNvSpPr>
          <p:nvPr/>
        </p:nvSpPr>
        <p:spPr bwMode="auto">
          <a:xfrm rot="618245" flipH="1">
            <a:off x="2232025" y="4377085"/>
            <a:ext cx="1946275" cy="2698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8" name="Line 38"/>
          <p:cNvSpPr>
            <a:spLocks noChangeShapeType="1"/>
          </p:cNvSpPr>
          <p:nvPr/>
        </p:nvSpPr>
        <p:spPr bwMode="auto">
          <a:xfrm rot="618245" flipV="1">
            <a:off x="5056188" y="3553172"/>
            <a:ext cx="736600" cy="850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79" name="Line 39"/>
          <p:cNvSpPr>
            <a:spLocks noChangeShapeType="1"/>
          </p:cNvSpPr>
          <p:nvPr/>
        </p:nvSpPr>
        <p:spPr bwMode="auto">
          <a:xfrm rot="618245" flipV="1">
            <a:off x="5275263" y="4084985"/>
            <a:ext cx="1443037" cy="52863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180" name="Group 57"/>
          <p:cNvGrpSpPr>
            <a:grpSpLocks/>
          </p:cNvGrpSpPr>
          <p:nvPr/>
        </p:nvGrpSpPr>
        <p:grpSpPr bwMode="auto">
          <a:xfrm>
            <a:off x="2819400" y="1268760"/>
            <a:ext cx="1981200" cy="749300"/>
            <a:chOff x="2208" y="816"/>
            <a:chExt cx="1248" cy="472"/>
          </a:xfrm>
        </p:grpSpPr>
        <p:sp>
          <p:nvSpPr>
            <p:cNvPr id="181" name="Rectangle 58"/>
            <p:cNvSpPr>
              <a:spLocks noChangeArrowheads="1"/>
            </p:cNvSpPr>
            <p:nvPr/>
          </p:nvSpPr>
          <p:spPr bwMode="auto">
            <a:xfrm>
              <a:off x="2208" y="977"/>
              <a:ext cx="1248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algn="ct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82" name="Rectangle 59"/>
            <p:cNvSpPr>
              <a:spLocks noChangeArrowheads="1"/>
            </p:cNvSpPr>
            <p:nvPr/>
          </p:nvSpPr>
          <p:spPr bwMode="auto">
            <a:xfrm>
              <a:off x="2354" y="816"/>
              <a:ext cx="9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 smtClean="0">
                  <a:solidFill>
                    <a:srgbClr val="00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83" name="Group 60"/>
          <p:cNvGrpSpPr>
            <a:grpSpLocks/>
          </p:cNvGrpSpPr>
          <p:nvPr/>
        </p:nvGrpSpPr>
        <p:grpSpPr bwMode="auto">
          <a:xfrm>
            <a:off x="4495800" y="1268760"/>
            <a:ext cx="1981200" cy="749300"/>
            <a:chOff x="2208" y="816"/>
            <a:chExt cx="1248" cy="472"/>
          </a:xfrm>
        </p:grpSpPr>
        <p:sp>
          <p:nvSpPr>
            <p:cNvPr id="184" name="Rectangle 61"/>
            <p:cNvSpPr>
              <a:spLocks noChangeArrowheads="1"/>
            </p:cNvSpPr>
            <p:nvPr/>
          </p:nvSpPr>
          <p:spPr bwMode="auto">
            <a:xfrm>
              <a:off x="2208" y="977"/>
              <a:ext cx="1248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algn="ct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85" name="Rectangle 62"/>
            <p:cNvSpPr>
              <a:spLocks noChangeArrowheads="1"/>
            </p:cNvSpPr>
            <p:nvPr/>
          </p:nvSpPr>
          <p:spPr bwMode="auto">
            <a:xfrm>
              <a:off x="2354" y="816"/>
              <a:ext cx="9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 smtClean="0">
                  <a:solidFill>
                    <a:srgbClr val="00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86" name="Group 63"/>
          <p:cNvGrpSpPr>
            <a:grpSpLocks/>
          </p:cNvGrpSpPr>
          <p:nvPr/>
        </p:nvGrpSpPr>
        <p:grpSpPr bwMode="auto">
          <a:xfrm>
            <a:off x="228600" y="2881660"/>
            <a:ext cx="1981200" cy="749300"/>
            <a:chOff x="288" y="2592"/>
            <a:chExt cx="1488" cy="563"/>
          </a:xfrm>
        </p:grpSpPr>
        <p:sp>
          <p:nvSpPr>
            <p:cNvPr id="187" name="Rectangle 64"/>
            <p:cNvSpPr>
              <a:spLocks noChangeArrowheads="1"/>
            </p:cNvSpPr>
            <p:nvPr/>
          </p:nvSpPr>
          <p:spPr bwMode="auto">
            <a:xfrm>
              <a:off x="288" y="2784"/>
              <a:ext cx="148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algn="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88" name="Rectangle 65"/>
            <p:cNvSpPr>
              <a:spLocks noChangeArrowheads="1"/>
            </p:cNvSpPr>
            <p:nvPr/>
          </p:nvSpPr>
          <p:spPr bwMode="auto">
            <a:xfrm>
              <a:off x="636" y="2592"/>
              <a:ext cx="1140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 smtClean="0">
                  <a:solidFill>
                    <a:srgbClr val="00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89" name="Group 66"/>
          <p:cNvGrpSpPr>
            <a:grpSpLocks/>
          </p:cNvGrpSpPr>
          <p:nvPr/>
        </p:nvGrpSpPr>
        <p:grpSpPr bwMode="auto">
          <a:xfrm>
            <a:off x="7010400" y="2881660"/>
            <a:ext cx="1981200" cy="749300"/>
            <a:chOff x="3718" y="1104"/>
            <a:chExt cx="1248" cy="472"/>
          </a:xfrm>
        </p:grpSpPr>
        <p:sp>
          <p:nvSpPr>
            <p:cNvPr id="190" name="Rectangle 67"/>
            <p:cNvSpPr>
              <a:spLocks noChangeArrowheads="1"/>
            </p:cNvSpPr>
            <p:nvPr/>
          </p:nvSpPr>
          <p:spPr bwMode="auto">
            <a:xfrm>
              <a:off x="3718" y="1265"/>
              <a:ext cx="1248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91" name="Rectangle 68"/>
            <p:cNvSpPr>
              <a:spLocks noChangeArrowheads="1"/>
            </p:cNvSpPr>
            <p:nvPr/>
          </p:nvSpPr>
          <p:spPr bwMode="auto">
            <a:xfrm>
              <a:off x="3718" y="1104"/>
              <a:ext cx="9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zh-CN" altLang="en-US" sz="1200" b="1" smtClean="0">
                  <a:solidFill>
                    <a:srgbClr val="00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92" name="Group 69"/>
          <p:cNvGrpSpPr>
            <a:grpSpLocks/>
          </p:cNvGrpSpPr>
          <p:nvPr/>
        </p:nvGrpSpPr>
        <p:grpSpPr bwMode="auto">
          <a:xfrm>
            <a:off x="1066800" y="1883122"/>
            <a:ext cx="1981200" cy="749300"/>
            <a:chOff x="288" y="2592"/>
            <a:chExt cx="1488" cy="563"/>
          </a:xfrm>
        </p:grpSpPr>
        <p:sp>
          <p:nvSpPr>
            <p:cNvPr id="193" name="Rectangle 70"/>
            <p:cNvSpPr>
              <a:spLocks noChangeArrowheads="1"/>
            </p:cNvSpPr>
            <p:nvPr/>
          </p:nvSpPr>
          <p:spPr bwMode="auto">
            <a:xfrm>
              <a:off x="288" y="2784"/>
              <a:ext cx="148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algn="r"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94" name="Rectangle 71"/>
            <p:cNvSpPr>
              <a:spLocks noChangeArrowheads="1"/>
            </p:cNvSpPr>
            <p:nvPr/>
          </p:nvSpPr>
          <p:spPr bwMode="auto">
            <a:xfrm>
              <a:off x="636" y="2592"/>
              <a:ext cx="1140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 smtClean="0">
                  <a:solidFill>
                    <a:srgbClr val="00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95" name="Group 72"/>
          <p:cNvGrpSpPr>
            <a:grpSpLocks/>
          </p:cNvGrpSpPr>
          <p:nvPr/>
        </p:nvGrpSpPr>
        <p:grpSpPr bwMode="auto">
          <a:xfrm>
            <a:off x="6248400" y="1878360"/>
            <a:ext cx="1981200" cy="749300"/>
            <a:chOff x="3718" y="1104"/>
            <a:chExt cx="1248" cy="472"/>
          </a:xfrm>
        </p:grpSpPr>
        <p:sp>
          <p:nvSpPr>
            <p:cNvPr id="196" name="Rectangle 73"/>
            <p:cNvSpPr>
              <a:spLocks noChangeArrowheads="1"/>
            </p:cNvSpPr>
            <p:nvPr/>
          </p:nvSpPr>
          <p:spPr bwMode="auto">
            <a:xfrm>
              <a:off x="3718" y="1265"/>
              <a:ext cx="1248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smtClean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197" name="Rectangle 74"/>
            <p:cNvSpPr>
              <a:spLocks noChangeArrowheads="1"/>
            </p:cNvSpPr>
            <p:nvPr/>
          </p:nvSpPr>
          <p:spPr bwMode="auto">
            <a:xfrm>
              <a:off x="3718" y="1104"/>
              <a:ext cx="9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zh-CN" altLang="en-US" sz="1200" b="1" smtClean="0">
                  <a:solidFill>
                    <a:srgbClr val="CC0000"/>
                  </a:solidFill>
                  <a:ea typeface="微软雅黑" pitchFamily="34" charset="-122"/>
                </a:rPr>
                <a:t>单击此处添加文字</a:t>
              </a:r>
            </a:p>
          </p:txBody>
        </p:sp>
      </p:grpSp>
      <p:grpSp>
        <p:nvGrpSpPr>
          <p:cNvPr id="198" name="Group 451"/>
          <p:cNvGrpSpPr>
            <a:grpSpLocks/>
          </p:cNvGrpSpPr>
          <p:nvPr/>
        </p:nvGrpSpPr>
        <p:grpSpPr bwMode="auto">
          <a:xfrm>
            <a:off x="3711575" y="4150072"/>
            <a:ext cx="1720850" cy="1660525"/>
            <a:chOff x="2338" y="2750"/>
            <a:chExt cx="1084" cy="1046"/>
          </a:xfrm>
        </p:grpSpPr>
        <p:sp>
          <p:nvSpPr>
            <p:cNvPr id="199" name="Oval 40"/>
            <p:cNvSpPr>
              <a:spLocks noChangeArrowheads="1"/>
            </p:cNvSpPr>
            <p:nvPr/>
          </p:nvSpPr>
          <p:spPr bwMode="auto">
            <a:xfrm>
              <a:off x="2338" y="333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0" name="Oval 44"/>
            <p:cNvSpPr>
              <a:spLocks noChangeArrowheads="1"/>
            </p:cNvSpPr>
            <p:nvPr/>
          </p:nvSpPr>
          <p:spPr bwMode="gray">
            <a:xfrm>
              <a:off x="2420" y="2750"/>
              <a:ext cx="920" cy="909"/>
            </a:xfrm>
            <a:prstGeom prst="ellipse">
              <a:avLst/>
            </a:pr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2700000" scaled="1"/>
            </a:gradFill>
            <a:ln w="9525" algn="ctr">
              <a:solidFill>
                <a:srgbClr val="0875F8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添加文字</a:t>
              </a:r>
            </a:p>
          </p:txBody>
        </p:sp>
        <p:pic>
          <p:nvPicPr>
            <p:cNvPr id="201" name="Picture 45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11" y="2764"/>
              <a:ext cx="732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2" name="Group 46"/>
            <p:cNvGrpSpPr>
              <a:grpSpLocks/>
            </p:cNvGrpSpPr>
            <p:nvPr/>
          </p:nvGrpSpPr>
          <p:grpSpPr bwMode="auto">
            <a:xfrm rot="-1297425" flipH="1" flipV="1">
              <a:off x="2486" y="3429"/>
              <a:ext cx="793" cy="190"/>
              <a:chOff x="2532" y="1051"/>
              <a:chExt cx="893" cy="246"/>
            </a:xfrm>
          </p:grpSpPr>
          <p:grpSp>
            <p:nvGrpSpPr>
              <p:cNvPr id="203" name="Group 4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9" name="AutoShape 4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10" name="AutoShape 4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11" name="AutoShape 5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12" name="AutoShape 5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</p:grpSp>
          <p:grpSp>
            <p:nvGrpSpPr>
              <p:cNvPr id="204" name="Group 5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" name="AutoShape 5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06" name="AutoShape 5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07" name="AutoShape 5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208" name="AutoShape 5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华文细黑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249</Words>
  <Application>Microsoft Office PowerPoint</Application>
  <PresentationFormat>全屏显示(4:3)</PresentationFormat>
  <Paragraphs>42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1154</cp:revision>
  <dcterms:created xsi:type="dcterms:W3CDTF">2009-02-11T05:37:22Z</dcterms:created>
  <dcterms:modified xsi:type="dcterms:W3CDTF">2013-10-13T14:49:56Z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