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0"/>
          <p:cNvSpPr>
            <a:spLocks noChangeArrowheads="1"/>
          </p:cNvSpPr>
          <p:nvPr/>
        </p:nvSpPr>
        <p:spPr bwMode="auto">
          <a:xfrm>
            <a:off x="1383779" y="5349875"/>
            <a:ext cx="6086475" cy="185737"/>
          </a:xfrm>
          <a:prstGeom prst="rect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auto">
          <a:xfrm>
            <a:off x="1383779" y="2179637"/>
            <a:ext cx="6086475" cy="185738"/>
          </a:xfrm>
          <a:prstGeom prst="rect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27" name="Rectangle 32"/>
          <p:cNvSpPr>
            <a:spLocks noChangeArrowheads="1"/>
          </p:cNvSpPr>
          <p:nvPr/>
        </p:nvSpPr>
        <p:spPr bwMode="auto">
          <a:xfrm>
            <a:off x="1383779" y="2971800"/>
            <a:ext cx="6086475" cy="185737"/>
          </a:xfrm>
          <a:prstGeom prst="rect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30" name="Rectangle 33"/>
          <p:cNvSpPr>
            <a:spLocks noChangeArrowheads="1"/>
          </p:cNvSpPr>
          <p:nvPr/>
        </p:nvSpPr>
        <p:spPr bwMode="auto">
          <a:xfrm>
            <a:off x="1383779" y="3763962"/>
            <a:ext cx="6086475" cy="185738"/>
          </a:xfrm>
          <a:prstGeom prst="rect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31" name="Rectangle 34"/>
          <p:cNvSpPr>
            <a:spLocks noChangeArrowheads="1"/>
          </p:cNvSpPr>
          <p:nvPr/>
        </p:nvSpPr>
        <p:spPr bwMode="auto">
          <a:xfrm>
            <a:off x="1383779" y="4556125"/>
            <a:ext cx="6086475" cy="185737"/>
          </a:xfrm>
          <a:prstGeom prst="rect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32" name="AutoShape 6"/>
          <p:cNvSpPr>
            <a:spLocks noChangeArrowheads="1"/>
          </p:cNvSpPr>
          <p:nvPr/>
        </p:nvSpPr>
        <p:spPr bwMode="auto">
          <a:xfrm>
            <a:off x="1421879" y="1758950"/>
            <a:ext cx="6048375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33" name="AutoShape 9"/>
          <p:cNvSpPr>
            <a:spLocks noChangeArrowheads="1"/>
          </p:cNvSpPr>
          <p:nvPr/>
        </p:nvSpPr>
        <p:spPr bwMode="auto">
          <a:xfrm>
            <a:off x="1421879" y="2551112"/>
            <a:ext cx="6048375" cy="533400"/>
          </a:xfrm>
          <a:prstGeom prst="roundRect">
            <a:avLst>
              <a:gd name="adj" fmla="val 16667"/>
            </a:avLst>
          </a:prstGeom>
          <a:solidFill>
            <a:srgbClr val="0875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34" name="AutoShape 12"/>
          <p:cNvSpPr>
            <a:spLocks noChangeArrowheads="1"/>
          </p:cNvSpPr>
          <p:nvPr/>
        </p:nvSpPr>
        <p:spPr bwMode="auto">
          <a:xfrm>
            <a:off x="1421879" y="3343275"/>
            <a:ext cx="6048375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AutoShape 15"/>
          <p:cNvSpPr>
            <a:spLocks noChangeArrowheads="1"/>
          </p:cNvSpPr>
          <p:nvPr/>
        </p:nvSpPr>
        <p:spPr bwMode="auto">
          <a:xfrm>
            <a:off x="1421879" y="4135437"/>
            <a:ext cx="6048375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36" name="AutoShape 18"/>
          <p:cNvSpPr>
            <a:spLocks noChangeArrowheads="1"/>
          </p:cNvSpPr>
          <p:nvPr/>
        </p:nvSpPr>
        <p:spPr bwMode="auto">
          <a:xfrm>
            <a:off x="1421879" y="4927600"/>
            <a:ext cx="6048375" cy="533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37" name="AutoShape 19"/>
          <p:cNvSpPr>
            <a:spLocks noChangeArrowheads="1"/>
          </p:cNvSpPr>
          <p:nvPr/>
        </p:nvSpPr>
        <p:spPr bwMode="auto">
          <a:xfrm>
            <a:off x="4230166" y="2693987"/>
            <a:ext cx="431800" cy="215900"/>
          </a:xfrm>
          <a:prstGeom prst="leftArrow">
            <a:avLst>
              <a:gd name="adj1" fmla="val 50278"/>
              <a:gd name="adj2" fmla="val 72731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38" name="WordArt 20"/>
          <p:cNvSpPr>
            <a:spLocks noChangeArrowheads="1" noChangeShapeType="1" noTextEdit="1"/>
          </p:cNvSpPr>
          <p:nvPr/>
        </p:nvSpPr>
        <p:spPr bwMode="auto">
          <a:xfrm>
            <a:off x="1674291" y="1901825"/>
            <a:ext cx="120650" cy="282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smtClean="0">
                <a:ln w="317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0875F8"/>
                </a:solidFill>
                <a:latin typeface="黑体"/>
                <a:ea typeface="黑体"/>
              </a:rPr>
              <a:t>1</a:t>
            </a:r>
            <a:endParaRPr lang="zh-CN" altLang="en-US" sz="3600" b="1" kern="10" smtClean="0">
              <a:ln w="3175">
                <a:solidFill>
                  <a:srgbClr val="0875F8"/>
                </a:solidFill>
                <a:round/>
                <a:headEnd/>
                <a:tailEnd/>
              </a:ln>
              <a:solidFill>
                <a:srgbClr val="0875F8"/>
              </a:solidFill>
              <a:latin typeface="黑体"/>
              <a:ea typeface="黑体"/>
            </a:endParaRPr>
          </a:p>
        </p:txBody>
      </p:sp>
      <p:sp>
        <p:nvSpPr>
          <p:cNvPr id="39" name="WordArt 21"/>
          <p:cNvSpPr>
            <a:spLocks noChangeArrowheads="1" noChangeShapeType="1" noTextEdit="1"/>
          </p:cNvSpPr>
          <p:nvPr/>
        </p:nvSpPr>
        <p:spPr bwMode="auto">
          <a:xfrm>
            <a:off x="1671116" y="2667000"/>
            <a:ext cx="184150" cy="282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smtClean="0">
                <a:ln w="317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黑体"/>
                <a:ea typeface="黑体"/>
              </a:rPr>
              <a:t>2</a:t>
            </a:r>
            <a:endParaRPr lang="zh-CN" altLang="en-US" sz="3600" b="1" kern="10" smtClean="0">
              <a:ln w="3175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  <a:latin typeface="黑体"/>
              <a:ea typeface="黑体"/>
            </a:endParaRPr>
          </a:p>
        </p:txBody>
      </p:sp>
      <p:sp>
        <p:nvSpPr>
          <p:cNvPr id="40" name="WordArt 22"/>
          <p:cNvSpPr>
            <a:spLocks noChangeArrowheads="1" noChangeShapeType="1" noTextEdit="1"/>
          </p:cNvSpPr>
          <p:nvPr/>
        </p:nvSpPr>
        <p:spPr bwMode="auto">
          <a:xfrm>
            <a:off x="1648891" y="3476625"/>
            <a:ext cx="184150" cy="282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smtClean="0">
                <a:ln w="317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0875F8"/>
                </a:solidFill>
                <a:latin typeface="黑体"/>
                <a:ea typeface="黑体"/>
              </a:rPr>
              <a:t>3</a:t>
            </a:r>
            <a:endParaRPr lang="zh-CN" altLang="en-US" sz="3600" b="1" kern="10" smtClean="0">
              <a:ln w="3175">
                <a:solidFill>
                  <a:srgbClr val="0875F8"/>
                </a:solidFill>
                <a:round/>
                <a:headEnd/>
                <a:tailEnd/>
              </a:ln>
              <a:solidFill>
                <a:srgbClr val="0875F8"/>
              </a:solidFill>
              <a:latin typeface="黑体"/>
              <a:ea typeface="黑体"/>
            </a:endParaRPr>
          </a:p>
        </p:txBody>
      </p:sp>
      <p:sp>
        <p:nvSpPr>
          <p:cNvPr id="41" name="WordArt 23"/>
          <p:cNvSpPr>
            <a:spLocks noChangeArrowheads="1" noChangeShapeType="1" noTextEdit="1"/>
          </p:cNvSpPr>
          <p:nvPr/>
        </p:nvSpPr>
        <p:spPr bwMode="auto">
          <a:xfrm>
            <a:off x="1629841" y="4276725"/>
            <a:ext cx="184150" cy="282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smtClean="0">
                <a:ln w="317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0875F8"/>
                </a:solidFill>
                <a:latin typeface="黑体"/>
                <a:ea typeface="黑体"/>
              </a:rPr>
              <a:t>4</a:t>
            </a:r>
            <a:endParaRPr lang="zh-CN" altLang="en-US" sz="3600" b="1" kern="10" smtClean="0">
              <a:ln w="3175">
                <a:solidFill>
                  <a:srgbClr val="0875F8"/>
                </a:solidFill>
                <a:round/>
                <a:headEnd/>
                <a:tailEnd/>
              </a:ln>
              <a:solidFill>
                <a:srgbClr val="0875F8"/>
              </a:solidFill>
              <a:latin typeface="黑体"/>
              <a:ea typeface="黑体"/>
            </a:endParaRPr>
          </a:p>
        </p:txBody>
      </p:sp>
      <p:sp>
        <p:nvSpPr>
          <p:cNvPr id="42" name="WordArt 24"/>
          <p:cNvSpPr>
            <a:spLocks noChangeArrowheads="1" noChangeShapeType="1" noTextEdit="1"/>
          </p:cNvSpPr>
          <p:nvPr/>
        </p:nvSpPr>
        <p:spPr bwMode="auto">
          <a:xfrm>
            <a:off x="1629841" y="5076825"/>
            <a:ext cx="184150" cy="282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smtClean="0">
                <a:ln w="3175">
                  <a:solidFill>
                    <a:srgbClr val="0875F8"/>
                  </a:solidFill>
                  <a:round/>
                  <a:headEnd/>
                  <a:tailEnd/>
                </a:ln>
                <a:solidFill>
                  <a:srgbClr val="0875F8"/>
                </a:solidFill>
                <a:latin typeface="黑体"/>
                <a:ea typeface="黑体"/>
              </a:rPr>
              <a:t>5</a:t>
            </a:r>
            <a:endParaRPr lang="zh-CN" altLang="en-US" sz="3600" b="1" kern="10" smtClean="0">
              <a:ln w="3175">
                <a:solidFill>
                  <a:srgbClr val="0875F8"/>
                </a:solidFill>
                <a:round/>
                <a:headEnd/>
                <a:tailEnd/>
              </a:ln>
              <a:solidFill>
                <a:srgbClr val="0875F8"/>
              </a:solidFill>
              <a:latin typeface="黑体"/>
              <a:ea typeface="黑体"/>
            </a:endParaRPr>
          </a:p>
        </p:txBody>
      </p:sp>
      <p:sp>
        <p:nvSpPr>
          <p:cNvPr id="43" name="AutoShape 25"/>
          <p:cNvSpPr>
            <a:spLocks noChangeArrowheads="1"/>
          </p:cNvSpPr>
          <p:nvPr/>
        </p:nvSpPr>
        <p:spPr bwMode="auto">
          <a:xfrm>
            <a:off x="1494904" y="1758950"/>
            <a:ext cx="5403850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lvl="1" eaLnBrk="1" hangingPunct="1"/>
            <a:r>
              <a:rPr lang="zh-CN" altLang="en-US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单击添加目录内容</a:t>
            </a:r>
            <a:r>
              <a:rPr lang="en-US" altLang="zh-CN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44" name="AutoShape 26"/>
          <p:cNvSpPr>
            <a:spLocks noChangeArrowheads="1"/>
          </p:cNvSpPr>
          <p:nvPr/>
        </p:nvSpPr>
        <p:spPr bwMode="auto">
          <a:xfrm>
            <a:off x="1494904" y="2551112"/>
            <a:ext cx="5403850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lvl="1" eaLnBrk="1" hangingPunct="1"/>
            <a:r>
              <a:rPr lang="zh-CN" altLang="en-US" b="1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单击添加目录内容</a:t>
            </a:r>
            <a:r>
              <a:rPr lang="en-US" altLang="zh-CN" b="1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45" name="AutoShape 27"/>
          <p:cNvSpPr>
            <a:spLocks noChangeArrowheads="1"/>
          </p:cNvSpPr>
          <p:nvPr/>
        </p:nvSpPr>
        <p:spPr bwMode="auto">
          <a:xfrm>
            <a:off x="1494904" y="3343275"/>
            <a:ext cx="5403850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lvl="1" eaLnBrk="1" hangingPunct="1"/>
            <a:r>
              <a:rPr lang="zh-CN" altLang="en-US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单击添加目录内容</a:t>
            </a:r>
            <a:r>
              <a:rPr lang="en-US" altLang="zh-CN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46" name="AutoShape 28"/>
          <p:cNvSpPr>
            <a:spLocks noChangeArrowheads="1"/>
          </p:cNvSpPr>
          <p:nvPr/>
        </p:nvSpPr>
        <p:spPr bwMode="auto">
          <a:xfrm>
            <a:off x="1494904" y="4135437"/>
            <a:ext cx="5403850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lvl="1" eaLnBrk="1" hangingPunct="1"/>
            <a:r>
              <a:rPr lang="zh-CN" altLang="en-US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单击添加目录内容</a:t>
            </a:r>
            <a:r>
              <a:rPr lang="en-US" altLang="zh-CN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47" name="AutoShape 29"/>
          <p:cNvSpPr>
            <a:spLocks noChangeArrowheads="1"/>
          </p:cNvSpPr>
          <p:nvPr/>
        </p:nvSpPr>
        <p:spPr bwMode="auto">
          <a:xfrm>
            <a:off x="1494904" y="4926012"/>
            <a:ext cx="5403850" cy="5334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44000"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lvl="1" eaLnBrk="1" hangingPunct="1"/>
            <a:r>
              <a:rPr lang="zh-CN" altLang="en-US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单击添加目录内容</a:t>
            </a:r>
            <a:r>
              <a:rPr lang="en-US" altLang="zh-CN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20864</TotalTime>
  <Words>185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1038</cp:revision>
  <dcterms:created xsi:type="dcterms:W3CDTF">2009-02-11T05:37:22Z</dcterms:created>
  <dcterms:modified xsi:type="dcterms:W3CDTF">2013-10-13T14:47:06Z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