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17" descr="과녁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15641"/>
            <a:ext cx="3151188" cy="392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그림 19" descr="다트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13534"/>
            <a:ext cx="292893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4 2.42368E-6 L -0.25 2.42368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20864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1037</cp:revision>
  <dcterms:created xsi:type="dcterms:W3CDTF">2009-02-11T05:37:22Z</dcterms:created>
  <dcterms:modified xsi:type="dcterms:W3CDTF">2013-10-09T08:37:54Z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