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6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82"/>
          <p:cNvGrpSpPr>
            <a:grpSpLocks/>
          </p:cNvGrpSpPr>
          <p:nvPr/>
        </p:nvGrpSpPr>
        <p:grpSpPr bwMode="auto">
          <a:xfrm>
            <a:off x="335975" y="758264"/>
            <a:ext cx="1103036" cy="989427"/>
            <a:chOff x="140" y="1117"/>
            <a:chExt cx="1182" cy="1576"/>
          </a:xfrm>
        </p:grpSpPr>
        <p:pic>
          <p:nvPicPr>
            <p:cNvPr id="69" name="Picture 59" descr="US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" y="1177"/>
              <a:ext cx="1158" cy="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60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" y="1117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85"/>
          <p:cNvGrpSpPr>
            <a:grpSpLocks/>
          </p:cNvGrpSpPr>
          <p:nvPr/>
        </p:nvGrpSpPr>
        <p:grpSpPr bwMode="auto">
          <a:xfrm>
            <a:off x="1952387" y="758264"/>
            <a:ext cx="1103036" cy="989427"/>
            <a:chOff x="652" y="2398"/>
            <a:chExt cx="1182" cy="1576"/>
          </a:xfrm>
        </p:grpSpPr>
        <p:pic>
          <p:nvPicPr>
            <p:cNvPr id="67" name="Picture 78" descr="US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" y="2458"/>
              <a:ext cx="1158" cy="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79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" y="2398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3672395" y="758264"/>
            <a:ext cx="1105820" cy="989427"/>
            <a:chOff x="3904" y="1117"/>
            <a:chExt cx="1185" cy="1576"/>
          </a:xfrm>
        </p:grpSpPr>
        <p:pic>
          <p:nvPicPr>
            <p:cNvPr id="65" name="Picture 62" descr="Mexic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" y="1177"/>
              <a:ext cx="1164" cy="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63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" y="1117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91"/>
          <p:cNvGrpSpPr>
            <a:grpSpLocks/>
          </p:cNvGrpSpPr>
          <p:nvPr/>
        </p:nvGrpSpPr>
        <p:grpSpPr bwMode="auto">
          <a:xfrm>
            <a:off x="333174" y="1864715"/>
            <a:ext cx="1108621" cy="989425"/>
            <a:chOff x="140" y="1117"/>
            <a:chExt cx="1188" cy="1576"/>
          </a:xfrm>
        </p:grpSpPr>
        <p:pic>
          <p:nvPicPr>
            <p:cNvPr id="63" name="Picture 59" descr="USA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171"/>
              <a:ext cx="1170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0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" y="1117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94"/>
          <p:cNvGrpSpPr>
            <a:grpSpLocks/>
          </p:cNvGrpSpPr>
          <p:nvPr/>
        </p:nvGrpSpPr>
        <p:grpSpPr bwMode="auto">
          <a:xfrm>
            <a:off x="334575" y="2933584"/>
            <a:ext cx="1105820" cy="989427"/>
            <a:chOff x="140" y="718"/>
            <a:chExt cx="1185" cy="1576"/>
          </a:xfrm>
        </p:grpSpPr>
        <p:pic>
          <p:nvPicPr>
            <p:cNvPr id="61" name="Picture 59" descr="USA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778"/>
              <a:ext cx="1164" cy="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60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" y="718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" name="Group 97"/>
          <p:cNvGrpSpPr>
            <a:grpSpLocks/>
          </p:cNvGrpSpPr>
          <p:nvPr/>
        </p:nvGrpSpPr>
        <p:grpSpPr bwMode="auto">
          <a:xfrm>
            <a:off x="3662606" y="1864715"/>
            <a:ext cx="1125417" cy="989425"/>
            <a:chOff x="2045" y="1117"/>
            <a:chExt cx="1206" cy="1576"/>
          </a:xfrm>
        </p:grpSpPr>
        <p:pic>
          <p:nvPicPr>
            <p:cNvPr id="59" name="Picture 65" descr="Canada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" y="1172"/>
              <a:ext cx="1170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66" descr="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5" y="1117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Group 100"/>
          <p:cNvGrpSpPr>
            <a:grpSpLocks/>
          </p:cNvGrpSpPr>
          <p:nvPr/>
        </p:nvGrpSpPr>
        <p:grpSpPr bwMode="auto">
          <a:xfrm>
            <a:off x="1975101" y="1850364"/>
            <a:ext cx="1190470" cy="1062464"/>
            <a:chOff x="652" y="2398"/>
            <a:chExt cx="1188" cy="1576"/>
          </a:xfrm>
        </p:grpSpPr>
        <p:pic>
          <p:nvPicPr>
            <p:cNvPr id="57" name="Picture 78" descr="USA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" y="2456"/>
              <a:ext cx="1170" cy="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79" descr="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" y="2398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Group 103"/>
          <p:cNvGrpSpPr>
            <a:grpSpLocks/>
          </p:cNvGrpSpPr>
          <p:nvPr/>
        </p:nvGrpSpPr>
        <p:grpSpPr bwMode="auto">
          <a:xfrm>
            <a:off x="2000447" y="2931312"/>
            <a:ext cx="1108096" cy="993970"/>
            <a:chOff x="140" y="1117"/>
            <a:chExt cx="1182" cy="1576"/>
          </a:xfrm>
        </p:grpSpPr>
        <p:pic>
          <p:nvPicPr>
            <p:cNvPr id="55" name="Picture 59" descr="USA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" y="1175"/>
              <a:ext cx="1158" cy="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60" descr="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" y="1117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" name="Group 106"/>
          <p:cNvGrpSpPr>
            <a:grpSpLocks/>
          </p:cNvGrpSpPr>
          <p:nvPr/>
        </p:nvGrpSpPr>
        <p:grpSpPr bwMode="auto">
          <a:xfrm>
            <a:off x="3711895" y="2968523"/>
            <a:ext cx="1026867" cy="919555"/>
            <a:chOff x="4416" y="2398"/>
            <a:chExt cx="1184" cy="1576"/>
          </a:xfrm>
        </p:grpSpPr>
        <p:pic>
          <p:nvPicPr>
            <p:cNvPr id="53" name="Picture 80" descr="Mexico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4" y="2452"/>
              <a:ext cx="1166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81" descr="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2398"/>
              <a:ext cx="178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2" name="Picture 79" descr="미국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237" y="3925282"/>
            <a:ext cx="1205621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96" descr="한국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879" y="3925282"/>
            <a:ext cx="1206689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97" descr="일본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649" y="3925282"/>
            <a:ext cx="1205621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98" descr="중국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08" y="3925282"/>
            <a:ext cx="1205621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72" descr="영국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31" y="5366978"/>
            <a:ext cx="1206689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3" descr="러시아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943" y="5366978"/>
            <a:ext cx="1205621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69" descr="독일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410" y="5366978"/>
            <a:ext cx="1206689" cy="121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47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19809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1012</cp:revision>
  <dcterms:created xsi:type="dcterms:W3CDTF">2009-02-11T05:37:22Z</dcterms:created>
  <dcterms:modified xsi:type="dcterms:W3CDTF">2013-10-09T06:51:48Z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