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6" r:id="rId3"/>
    <p:sldId id="31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589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714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347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29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191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131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018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9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515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41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436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95245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9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仝德志文件，勿删！\03-参考文档\！PPT图片及版面资源\06-PPT精选插图\04-图标\Chat_Normal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1047" y="1052736"/>
            <a:ext cx="906895" cy="906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E:\仝德志文件，勿删！\03-参考文档\！PPT图片及版面资源\06-PPT精选插图\04-图标\12A88677B1352C306D6B7E9CD0A73664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2153374"/>
            <a:ext cx="1141772" cy="1141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E:\仝德志文件，勿删！\03-参考文档\！PPT图片及版面资源\06-PPT精选插图\04-图标\home256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960" y="3780206"/>
            <a:ext cx="941069" cy="941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E:\仝德志文件，勿删！\03-参考文档\！PPT图片及版面资源\06-PPT精选插图\04-图标\png-003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1682" y="5290659"/>
            <a:ext cx="825624" cy="825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:\360云盘\02-个人资料\！PPT图片及版面资源\05-PPT精选插图\03-小图类\04-图标\300C201E8A39454038A269D42593E3F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26716" y="1663700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F:\360云盘\02-个人资料\！PPT图片及版面资源\05-PPT精选插图\03-小图类\04-图标\09A87C32D9DA152F2676F1C43D9F739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3903471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144" y="2365071"/>
            <a:ext cx="2438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7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36410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19803</TotalTime>
  <Words>155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1008</cp:revision>
  <dcterms:created xsi:type="dcterms:W3CDTF">2009-02-11T05:37:22Z</dcterms:created>
  <dcterms:modified xsi:type="dcterms:W3CDTF">2013-10-03T09:28:16Z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