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90" d="100"/>
          <a:sy n="90" d="100"/>
        </p:scale>
        <p:origin x="-1602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8104" y="1509216"/>
            <a:ext cx="3476771" cy="51601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3583164"/>
            <a:ext cx="4032448" cy="306466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513" y="724595"/>
            <a:ext cx="4082463" cy="2723003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29555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19614</TotalTime>
  <Words>155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945</cp:revision>
  <dcterms:created xsi:type="dcterms:W3CDTF">2009-02-11T05:37:22Z</dcterms:created>
  <dcterms:modified xsi:type="dcterms:W3CDTF">2013-10-03T08:55:47Z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