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56" r:id="rId2"/>
  </p:sldMasterIdLst>
  <p:notesMasterIdLst>
    <p:notesMasterId r:id="rId5"/>
  </p:notesMasterIdLst>
  <p:sldIdLst>
    <p:sldId id="275" r:id="rId3"/>
    <p:sldId id="276" r:id="rId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0DC"/>
    <a:srgbClr val="0A323C"/>
    <a:srgbClr val="5A4646"/>
    <a:srgbClr val="C97D31"/>
    <a:srgbClr val="D5751D"/>
    <a:srgbClr val="F4572C"/>
    <a:srgbClr val="F94527"/>
    <a:srgbClr val="F0F0F0"/>
    <a:srgbClr val="F56E00"/>
    <a:srgbClr val="EC55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85" autoAdjust="0"/>
    <p:restoredTop sz="95720" autoAdjust="0"/>
  </p:normalViewPr>
  <p:slideViewPr>
    <p:cSldViewPr>
      <p:cViewPr>
        <p:scale>
          <a:sx n="110" d="100"/>
          <a:sy n="110" d="100"/>
        </p:scale>
        <p:origin x="-996" y="-450"/>
      </p:cViewPr>
      <p:guideLst>
        <p:guide orient="horz" pos="3117"/>
        <p:guide pos="20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5" d="100"/>
        <a:sy n="8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28DDF8-1607-4270-8EC7-A087CFF2BF27}" type="datetimeFigureOut">
              <a:rPr lang="zh-CN" altLang="en-US" smtClean="0"/>
              <a:t>2013/10/3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204C98-E960-4215-BE42-239E6B67D9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6821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550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927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8977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4942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843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429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753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27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444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602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246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018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biaoge/" TargetMode="External"/><Relationship Id="rId17" Type="http://schemas.openxmlformats.org/officeDocument/2006/relationships/image" Target="../media/image4.png"/><Relationship Id="rId2" Type="http://schemas.openxmlformats.org/officeDocument/2006/relationships/hyperlink" Target="http://www.1ppt.com/moban/" TargetMode="Externa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2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504" y="52899"/>
            <a:ext cx="1584176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00" dirty="0">
                <a:solidFill>
                  <a:schemeClr val="bg1"/>
                </a:solidFill>
              </a:rPr>
              <a:t>PPT</a:t>
            </a:r>
            <a:r>
              <a:rPr lang="zh-CN" altLang="en-US" sz="300" dirty="0">
                <a:solidFill>
                  <a:schemeClr val="bg1"/>
                </a:solidFill>
              </a:rPr>
              <a:t>模板下载：</a:t>
            </a:r>
            <a:r>
              <a:rPr lang="en-US" altLang="zh-CN" sz="3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300" dirty="0">
                <a:solidFill>
                  <a:schemeClr val="bg1"/>
                </a:solidFill>
              </a:rPr>
              <a:t>行业</a:t>
            </a:r>
            <a:r>
              <a:rPr lang="en-US" altLang="zh-CN" sz="300" dirty="0">
                <a:solidFill>
                  <a:schemeClr val="bg1"/>
                </a:solidFill>
              </a:rPr>
              <a:t>PPT</a:t>
            </a:r>
            <a:r>
              <a:rPr lang="zh-CN" altLang="en-US" sz="300" dirty="0">
                <a:solidFill>
                  <a:schemeClr val="bg1"/>
                </a:solidFill>
              </a:rPr>
              <a:t>模板：</a:t>
            </a:r>
            <a:r>
              <a:rPr lang="en-US" altLang="zh-CN" sz="3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300" dirty="0">
                <a:solidFill>
                  <a:schemeClr val="bg1"/>
                </a:solidFill>
              </a:rPr>
              <a:t>节日</a:t>
            </a:r>
            <a:r>
              <a:rPr lang="en-US" altLang="zh-CN" sz="300" dirty="0">
                <a:solidFill>
                  <a:schemeClr val="bg1"/>
                </a:solidFill>
              </a:rPr>
              <a:t>PPT</a:t>
            </a:r>
            <a:r>
              <a:rPr lang="zh-CN" altLang="en-US" sz="300" dirty="0">
                <a:solidFill>
                  <a:schemeClr val="bg1"/>
                </a:solidFill>
              </a:rPr>
              <a:t>模板：</a:t>
            </a:r>
            <a:r>
              <a:rPr lang="en-US" altLang="zh-CN" sz="3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300" dirty="0">
                <a:solidFill>
                  <a:schemeClr val="bg1"/>
                </a:solidFill>
              </a:rPr>
              <a:t>素材下载：</a:t>
            </a:r>
            <a:r>
              <a:rPr lang="en-US" altLang="zh-CN" sz="3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300" dirty="0">
                <a:solidFill>
                  <a:schemeClr val="bg1"/>
                </a:solidFill>
              </a:rPr>
              <a:t>PPT</a:t>
            </a:r>
            <a:r>
              <a:rPr lang="zh-CN" altLang="en-US" sz="300" dirty="0">
                <a:solidFill>
                  <a:schemeClr val="bg1"/>
                </a:solidFill>
              </a:rPr>
              <a:t>背景图片：</a:t>
            </a:r>
            <a:r>
              <a:rPr lang="en-US" altLang="zh-CN" sz="3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300" dirty="0">
                <a:solidFill>
                  <a:schemeClr val="bg1"/>
                </a:solidFill>
              </a:rPr>
              <a:t>图表下载：</a:t>
            </a:r>
            <a:r>
              <a:rPr lang="en-US" altLang="zh-CN" sz="3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300" dirty="0">
                <a:solidFill>
                  <a:schemeClr val="bg1"/>
                </a:solidFill>
              </a:rPr>
              <a:t>优秀</a:t>
            </a:r>
            <a:r>
              <a:rPr lang="en-US" altLang="zh-CN" sz="300" dirty="0">
                <a:solidFill>
                  <a:schemeClr val="bg1"/>
                </a:solidFill>
              </a:rPr>
              <a:t>PPT</a:t>
            </a:r>
            <a:r>
              <a:rPr lang="zh-CN" altLang="en-US" sz="300" dirty="0">
                <a:solidFill>
                  <a:schemeClr val="bg1"/>
                </a:solidFill>
              </a:rPr>
              <a:t>下载：</a:t>
            </a:r>
            <a:r>
              <a:rPr lang="en-US" altLang="zh-CN" sz="3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300" dirty="0">
                <a:solidFill>
                  <a:schemeClr val="bg1"/>
                </a:solidFill>
              </a:rPr>
              <a:t>教程： </a:t>
            </a:r>
            <a:r>
              <a:rPr lang="en-US" altLang="zh-CN" sz="3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300" dirty="0">
                <a:solidFill>
                  <a:schemeClr val="bg1"/>
                </a:solidFill>
              </a:rPr>
              <a:t>Word</a:t>
            </a:r>
            <a:r>
              <a:rPr lang="zh-CN" altLang="en-US" sz="300" dirty="0">
                <a:solidFill>
                  <a:schemeClr val="bg1"/>
                </a:solidFill>
              </a:rPr>
              <a:t>教程： </a:t>
            </a:r>
            <a:r>
              <a:rPr lang="en-US" altLang="zh-CN" sz="3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300" dirty="0">
                <a:solidFill>
                  <a:schemeClr val="bg1"/>
                </a:solidFill>
              </a:rPr>
              <a:t>教程：</a:t>
            </a:r>
            <a:r>
              <a:rPr lang="en-US" altLang="zh-CN" sz="3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300" dirty="0">
                <a:solidFill>
                  <a:schemeClr val="bg1"/>
                </a:solidFill>
              </a:rPr>
              <a:t>表格下载：</a:t>
            </a:r>
            <a:r>
              <a:rPr lang="en-US" altLang="zh-CN" sz="300" dirty="0">
                <a:solidFill>
                  <a:schemeClr val="bg1"/>
                </a:solidFill>
              </a:rPr>
              <a:t>www.1ppt.com/biaoge/             PPT</a:t>
            </a:r>
            <a:r>
              <a:rPr lang="zh-CN" altLang="en-US" sz="300" dirty="0">
                <a:solidFill>
                  <a:schemeClr val="bg1"/>
                </a:solidFill>
              </a:rPr>
              <a:t>课件下载：</a:t>
            </a:r>
            <a:r>
              <a:rPr lang="en-US" altLang="zh-CN" sz="3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300" dirty="0">
                <a:solidFill>
                  <a:schemeClr val="bg1"/>
                </a:solidFill>
              </a:rPr>
              <a:t>范文下载：</a:t>
            </a:r>
            <a:r>
              <a:rPr lang="en-US" altLang="zh-CN" sz="300" dirty="0">
                <a:solidFill>
                  <a:schemeClr val="bg1"/>
                </a:solidFill>
              </a:rPr>
              <a:t>www.1ppt.com/fanwen/           </a:t>
            </a:r>
            <a:endParaRPr lang="zh-CN" altLang="en-US" sz="300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7544" y="1779662"/>
            <a:ext cx="32624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 smtClean="0">
                <a:solidFill>
                  <a:srgbClr val="EEECE1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谢谢观看！</a:t>
            </a:r>
            <a:endParaRPr lang="en-US" altLang="zh-CN" sz="4800" dirty="0">
              <a:solidFill>
                <a:srgbClr val="EEECE1">
                  <a:lumMod val="2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7588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3320994"/>
            <a:ext cx="7920880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5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5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05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05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05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05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5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5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05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5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05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5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5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05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05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05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05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5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5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05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05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05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05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05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05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05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5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5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05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05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050" dirty="0" smtClean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105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05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05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05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050" dirty="0" smtClean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105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050" dirty="0">
                <a:solidFill>
                  <a:srgbClr val="EEECE1">
                    <a:lumMod val="25000"/>
                  </a:srgbClr>
                </a:solidFill>
              </a:rPr>
              <a:t>      </a:t>
            </a:r>
            <a:r>
              <a:rPr lang="en-US" altLang="zh-CN" sz="105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r>
              <a:rPr lang="en-US" altLang="zh-CN" sz="1050" dirty="0">
                <a:solidFill>
                  <a:srgbClr val="EEECE1">
                    <a:lumMod val="25000"/>
                  </a:srgbClr>
                </a:solidFill>
              </a:rPr>
              <a:t>Excel</a:t>
            </a:r>
            <a:r>
              <a:rPr lang="zh-CN" altLang="en-US" sz="105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050" dirty="0" smtClean="0">
                <a:solidFill>
                  <a:srgbClr val="EEECE1">
                    <a:lumMod val="25000"/>
                  </a:srgbClr>
                </a:solidFill>
              </a:rPr>
              <a:t>：</a:t>
            </a:r>
            <a:r>
              <a:rPr lang="en-US" altLang="zh-CN" sz="105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</a:t>
            </a:r>
            <a:r>
              <a:rPr lang="en-US" altLang="zh-CN" sz="105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/</a:t>
            </a:r>
            <a:r>
              <a:rPr lang="en-US" altLang="zh-CN" sz="105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50" dirty="0">
                <a:solidFill>
                  <a:srgbClr val="EEECE1">
                    <a:lumMod val="25000"/>
                  </a:srgbClr>
                </a:solidFill>
              </a:rPr>
              <a:t>表格下载：</a:t>
            </a:r>
            <a:r>
              <a:rPr lang="en-US" altLang="zh-CN" sz="105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www.1ppt.com/biaoge/</a:t>
            </a:r>
            <a:r>
              <a:rPr lang="en-US" altLang="zh-CN" sz="1050" dirty="0">
                <a:solidFill>
                  <a:srgbClr val="EEECE1">
                    <a:lumMod val="25000"/>
                  </a:srgbClr>
                </a:solidFill>
              </a:rPr>
              <a:t>             PPT</a:t>
            </a:r>
            <a:r>
              <a:rPr lang="zh-CN" altLang="en-US" sz="105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05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05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5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05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1050" dirty="0">
                <a:solidFill>
                  <a:srgbClr val="EEECE1">
                    <a:lumMod val="25000"/>
                  </a:srgbClr>
                </a:solidFill>
              </a:rPr>
              <a:t>           </a:t>
            </a:r>
            <a:endParaRPr lang="zh-CN" altLang="en-US" sz="105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31690"/>
            <a:ext cx="9144000" cy="1289304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sz="120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96185"/>
            <a:ext cx="7200800" cy="1881499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5" y="2106986"/>
            <a:ext cx="4103687" cy="121400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4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0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0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0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0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0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0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0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106986"/>
            <a:ext cx="4103688" cy="116000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4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80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0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0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0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0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0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106986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106986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44192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1090</TotalTime>
  <Words>247</Words>
  <Application>Microsoft Office PowerPoint</Application>
  <PresentationFormat>全屏显示(16:9)</PresentationFormat>
  <Paragraphs>24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多吉让布</dc:creator>
  <cp:lastModifiedBy>lenovo</cp:lastModifiedBy>
  <cp:revision>253</cp:revision>
  <dcterms:created xsi:type="dcterms:W3CDTF">2013-07-21T07:43:40Z</dcterms:created>
  <dcterms:modified xsi:type="dcterms:W3CDTF">2013-10-03T11:36:05Z</dcterms:modified>
</cp:coreProperties>
</file>