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20"/>
  </p:notesMasterIdLst>
  <p:handoutMasterIdLst>
    <p:handoutMasterId r:id="rId21"/>
  </p:handoutMasterIdLst>
  <p:sldIdLst>
    <p:sldId id="316" r:id="rId3"/>
    <p:sldId id="317" r:id="rId4"/>
    <p:sldId id="318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1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1C2DE"/>
            </a:solidFill>
          </c:spPr>
          <c:explosion val="10"/>
          <c:dPt>
            <c:idx val="8"/>
            <c:bubble3D val="0"/>
            <c:spPr>
              <a:solidFill>
                <a:srgbClr val="E8C8A8"/>
              </a:solidFill>
            </c:spPr>
          </c:dPt>
          <c:dPt>
            <c:idx val="9"/>
            <c:bubble3D val="0"/>
            <c:spPr>
              <a:solidFill>
                <a:srgbClr val="E8C8A8"/>
              </a:solidFill>
            </c:spPr>
          </c:dPt>
          <c:dPt>
            <c:idx val="10"/>
            <c:bubble3D val="0"/>
            <c:spPr>
              <a:solidFill>
                <a:srgbClr val="E8C8A8"/>
              </a:solidFill>
            </c:spPr>
          </c:dPt>
          <c:dPt>
            <c:idx val="11"/>
            <c:bubble3D val="0"/>
            <c:spPr>
              <a:solidFill>
                <a:srgbClr val="E8C8A8"/>
              </a:solidFill>
            </c:spPr>
          </c:dPt>
          <c:cat>
            <c:strRef>
              <c:f>Sheet1!$A$2:$A$13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H="1">
            <a:off x="5007574" y="4686634"/>
            <a:ext cx="2880618" cy="689530"/>
          </a:xfrm>
          <a:prstGeom prst="rect">
            <a:avLst/>
          </a:prstGeom>
          <a:gradFill flip="none" rotWithShape="1">
            <a:gsLst>
              <a:gs pos="100000">
                <a:srgbClr val="DA4637"/>
              </a:gs>
              <a:gs pos="0">
                <a:srgbClr val="BE321E"/>
              </a:gs>
              <a:gs pos="80000">
                <a:srgbClr val="F55A50"/>
              </a:gs>
              <a:gs pos="20000">
                <a:srgbClr val="F55A50">
                  <a:alpha val="7000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8006122" flipH="1" flipV="1">
            <a:off x="3347381" y="4201796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8006122" flipH="1" flipV="1">
            <a:off x="4812163" y="4985008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337958" y="2194060"/>
            <a:ext cx="793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10086" y="2378726"/>
            <a:ext cx="2017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GungsuhChe" pitchFamily="49" charset="-127"/>
                <a:ea typeface="GungsuhChe" pitchFamily="49" charset="-127"/>
              </a:rPr>
              <a:t>Add your texts here</a:t>
            </a:r>
            <a:endParaRPr lang="zh-CN" altLang="en-US" sz="1600" dirty="0">
              <a:solidFill>
                <a:schemeClr val="bg1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5181" y="2203238"/>
            <a:ext cx="2880618" cy="689530"/>
          </a:xfrm>
          <a:prstGeom prst="rect">
            <a:avLst/>
          </a:prstGeom>
          <a:gradFill flip="none" rotWithShape="1">
            <a:gsLst>
              <a:gs pos="100000">
                <a:srgbClr val="E17919"/>
              </a:gs>
              <a:gs pos="0">
                <a:srgbClr val="C8620E">
                  <a:lumMod val="89000"/>
                </a:srgbClr>
              </a:gs>
              <a:gs pos="80000">
                <a:srgbClr val="E97E1F"/>
              </a:gs>
              <a:gs pos="20000">
                <a:srgbClr val="F08224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7202630" flipH="1" flipV="1">
            <a:off x="4928877" y="3361329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7202630" flipH="1" flipV="1">
            <a:off x="3495449" y="2529826"/>
            <a:ext cx="864000" cy="2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 flipH="1">
            <a:off x="3567712" y="3858836"/>
            <a:ext cx="4320480" cy="689530"/>
          </a:xfrm>
          <a:prstGeom prst="rect">
            <a:avLst/>
          </a:prstGeom>
          <a:gradFill>
            <a:gsLst>
              <a:gs pos="20000">
                <a:srgbClr val="C8B496"/>
              </a:gs>
              <a:gs pos="100000">
                <a:srgbClr val="BCA47F"/>
              </a:gs>
              <a:gs pos="0">
                <a:srgbClr val="B09368"/>
              </a:gs>
              <a:gs pos="80000">
                <a:srgbClr val="C8B496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7"/>
          <p:cNvSpPr/>
          <p:nvPr/>
        </p:nvSpPr>
        <p:spPr>
          <a:xfrm rot="10800000">
            <a:off x="3169745" y="2203836"/>
            <a:ext cx="1365958" cy="2344529"/>
          </a:xfrm>
          <a:custGeom>
            <a:avLst/>
            <a:gdLst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409734 w 1365958"/>
              <a:gd name="connsiteY12" fmla="*/ 2332373 h 2346911"/>
              <a:gd name="connsiteX13" fmla="*/ 398092 w 1365958"/>
              <a:gd name="connsiteY13" fmla="*/ 2346911 h 2346911"/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398092 w 1365958"/>
              <a:gd name="connsiteY12" fmla="*/ 2346911 h 234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5958" h="2346911">
                <a:moveTo>
                  <a:pt x="398092" y="2346911"/>
                </a:moveTo>
                <a:cubicBezTo>
                  <a:pt x="151662" y="2203455"/>
                  <a:pt x="75" y="1939809"/>
                  <a:pt x="75" y="1654664"/>
                </a:cubicBezTo>
                <a:lnTo>
                  <a:pt x="0" y="1654664"/>
                </a:lnTo>
                <a:lnTo>
                  <a:pt x="447596" y="887222"/>
                </a:lnTo>
                <a:lnTo>
                  <a:pt x="447249" y="887222"/>
                </a:lnTo>
                <a:lnTo>
                  <a:pt x="956224" y="14538"/>
                </a:lnTo>
                <a:lnTo>
                  <a:pt x="957915" y="17095"/>
                </a:lnTo>
                <a:lnTo>
                  <a:pt x="967866" y="0"/>
                </a:lnTo>
                <a:cubicBezTo>
                  <a:pt x="1214296" y="143456"/>
                  <a:pt x="1365883" y="407102"/>
                  <a:pt x="1365883" y="692247"/>
                </a:cubicBezTo>
                <a:lnTo>
                  <a:pt x="1365958" y="692247"/>
                </a:lnTo>
                <a:lnTo>
                  <a:pt x="1286900" y="827800"/>
                </a:lnTo>
                <a:lnTo>
                  <a:pt x="1287246" y="827800"/>
                </a:lnTo>
                <a:lnTo>
                  <a:pt x="398092" y="2346911"/>
                </a:lnTo>
                <a:close/>
              </a:path>
            </a:pathLst>
          </a:custGeom>
          <a:gradFill flip="none" rotWithShape="1">
            <a:gsLst>
              <a:gs pos="2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55181" y="3031037"/>
            <a:ext cx="4320480" cy="689530"/>
          </a:xfrm>
          <a:prstGeom prst="rect">
            <a:avLst/>
          </a:prstGeom>
          <a:gradFill flip="none" rotWithShape="1">
            <a:gsLst>
              <a:gs pos="100000">
                <a:srgbClr val="1AA2DF"/>
              </a:gs>
              <a:gs pos="0">
                <a:srgbClr val="078AC5"/>
              </a:gs>
              <a:gs pos="20000">
                <a:srgbClr val="2CB9F8"/>
              </a:gs>
              <a:gs pos="80000">
                <a:srgbClr val="81D5FB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7"/>
          <p:cNvSpPr/>
          <p:nvPr/>
        </p:nvSpPr>
        <p:spPr>
          <a:xfrm rot="10800000">
            <a:off x="4610770" y="3029253"/>
            <a:ext cx="1365958" cy="2346911"/>
          </a:xfrm>
          <a:custGeom>
            <a:avLst/>
            <a:gdLst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409734 w 1365958"/>
              <a:gd name="connsiteY12" fmla="*/ 2332373 h 2346911"/>
              <a:gd name="connsiteX13" fmla="*/ 398092 w 1365958"/>
              <a:gd name="connsiteY13" fmla="*/ 2346911 h 2346911"/>
              <a:gd name="connsiteX0" fmla="*/ 398092 w 1365958"/>
              <a:gd name="connsiteY0" fmla="*/ 2346911 h 2346911"/>
              <a:gd name="connsiteX1" fmla="*/ 75 w 1365958"/>
              <a:gd name="connsiteY1" fmla="*/ 1654664 h 2346911"/>
              <a:gd name="connsiteX2" fmla="*/ 0 w 1365958"/>
              <a:gd name="connsiteY2" fmla="*/ 1654664 h 2346911"/>
              <a:gd name="connsiteX3" fmla="*/ 447596 w 1365958"/>
              <a:gd name="connsiteY3" fmla="*/ 887222 h 2346911"/>
              <a:gd name="connsiteX4" fmla="*/ 447249 w 1365958"/>
              <a:gd name="connsiteY4" fmla="*/ 887222 h 2346911"/>
              <a:gd name="connsiteX5" fmla="*/ 956224 w 1365958"/>
              <a:gd name="connsiteY5" fmla="*/ 14538 h 2346911"/>
              <a:gd name="connsiteX6" fmla="*/ 957915 w 1365958"/>
              <a:gd name="connsiteY6" fmla="*/ 17095 h 2346911"/>
              <a:gd name="connsiteX7" fmla="*/ 967866 w 1365958"/>
              <a:gd name="connsiteY7" fmla="*/ 0 h 2346911"/>
              <a:gd name="connsiteX8" fmla="*/ 1365883 w 1365958"/>
              <a:gd name="connsiteY8" fmla="*/ 692247 h 2346911"/>
              <a:gd name="connsiteX9" fmla="*/ 1365958 w 1365958"/>
              <a:gd name="connsiteY9" fmla="*/ 692247 h 2346911"/>
              <a:gd name="connsiteX10" fmla="*/ 1286900 w 1365958"/>
              <a:gd name="connsiteY10" fmla="*/ 827800 h 2346911"/>
              <a:gd name="connsiteX11" fmla="*/ 1287246 w 1365958"/>
              <a:gd name="connsiteY11" fmla="*/ 827800 h 2346911"/>
              <a:gd name="connsiteX12" fmla="*/ 398092 w 1365958"/>
              <a:gd name="connsiteY12" fmla="*/ 2346911 h 234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5958" h="2346911">
                <a:moveTo>
                  <a:pt x="398092" y="2346911"/>
                </a:moveTo>
                <a:cubicBezTo>
                  <a:pt x="151662" y="2203455"/>
                  <a:pt x="75" y="1939809"/>
                  <a:pt x="75" y="1654664"/>
                </a:cubicBezTo>
                <a:lnTo>
                  <a:pt x="0" y="1654664"/>
                </a:lnTo>
                <a:lnTo>
                  <a:pt x="447596" y="887222"/>
                </a:lnTo>
                <a:lnTo>
                  <a:pt x="447249" y="887222"/>
                </a:lnTo>
                <a:lnTo>
                  <a:pt x="956224" y="14538"/>
                </a:lnTo>
                <a:lnTo>
                  <a:pt x="957915" y="17095"/>
                </a:lnTo>
                <a:lnTo>
                  <a:pt x="967866" y="0"/>
                </a:lnTo>
                <a:cubicBezTo>
                  <a:pt x="1214296" y="143456"/>
                  <a:pt x="1365883" y="407102"/>
                  <a:pt x="1365883" y="692247"/>
                </a:cubicBezTo>
                <a:lnTo>
                  <a:pt x="1365958" y="692247"/>
                </a:lnTo>
                <a:lnTo>
                  <a:pt x="1286900" y="827800"/>
                </a:lnTo>
                <a:lnTo>
                  <a:pt x="1287246" y="827800"/>
                </a:lnTo>
                <a:lnTo>
                  <a:pt x="398092" y="2346911"/>
                </a:lnTo>
                <a:close/>
              </a:path>
            </a:pathLst>
          </a:custGeom>
          <a:gradFill flip="none" rotWithShape="1">
            <a:gsLst>
              <a:gs pos="2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/>
          <p:cNvSpPr/>
          <p:nvPr/>
        </p:nvSpPr>
        <p:spPr>
          <a:xfrm>
            <a:off x="4681680" y="3857944"/>
            <a:ext cx="1224136" cy="689530"/>
          </a:xfrm>
          <a:prstGeom prst="parallelogram">
            <a:avLst>
              <a:gd name="adj" fmla="val 58153"/>
            </a:avLst>
          </a:prstGeom>
          <a:solidFill>
            <a:srgbClr val="C8B49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335528" y="2194060"/>
            <a:ext cx="2556955" cy="707886"/>
            <a:chOff x="1468878" y="977000"/>
            <a:chExt cx="2556955" cy="707886"/>
          </a:xfrm>
        </p:grpSpPr>
        <p:sp>
          <p:nvSpPr>
            <p:cNvPr id="24" name="矩形 23"/>
            <p:cNvSpPr/>
            <p:nvPr/>
          </p:nvSpPr>
          <p:spPr>
            <a:xfrm>
              <a:off x="146887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7930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49493" y="3017424"/>
            <a:ext cx="2614105" cy="707886"/>
            <a:chOff x="1411728" y="977000"/>
            <a:chExt cx="2614105" cy="707886"/>
          </a:xfrm>
        </p:grpSpPr>
        <p:sp>
          <p:nvSpPr>
            <p:cNvPr id="27" name="矩形 26"/>
            <p:cNvSpPr/>
            <p:nvPr/>
          </p:nvSpPr>
          <p:spPr>
            <a:xfrm>
              <a:off x="141172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7930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79912" y="3862625"/>
            <a:ext cx="2614105" cy="707886"/>
            <a:chOff x="1468878" y="977000"/>
            <a:chExt cx="2614105" cy="707886"/>
          </a:xfrm>
        </p:grpSpPr>
        <p:sp>
          <p:nvSpPr>
            <p:cNvPr id="30" name="矩形 29"/>
            <p:cNvSpPr/>
            <p:nvPr/>
          </p:nvSpPr>
          <p:spPr>
            <a:xfrm>
              <a:off x="146887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03645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20072" y="4677456"/>
            <a:ext cx="2614105" cy="707886"/>
            <a:chOff x="1468878" y="977000"/>
            <a:chExt cx="2614105" cy="707886"/>
          </a:xfrm>
        </p:grpSpPr>
        <p:sp>
          <p:nvSpPr>
            <p:cNvPr id="33" name="矩形 32"/>
            <p:cNvSpPr/>
            <p:nvPr/>
          </p:nvSpPr>
          <p:spPr>
            <a:xfrm>
              <a:off x="1468878" y="977000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36453" y="1177055"/>
              <a:ext cx="20465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  <a:endParaRPr lang="zh-CN" altLang="en-US" sz="1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50696" y="1412776"/>
            <a:ext cx="45719" cy="781284"/>
            <a:chOff x="9161390" y="-672668"/>
            <a:chExt cx="180000" cy="781284"/>
          </a:xfrm>
        </p:grpSpPr>
        <p:sp>
          <p:nvSpPr>
            <p:cNvPr id="36" name="矩形 35"/>
            <p:cNvSpPr/>
            <p:nvPr/>
          </p:nvSpPr>
          <p:spPr>
            <a:xfrm>
              <a:off x="9161390" y="-672668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0">
                  <a:srgbClr val="C8620E">
                    <a:lumMod val="89000"/>
                  </a:srgbClr>
                </a:gs>
                <a:gs pos="80000">
                  <a:srgbClr val="E97E1F"/>
                </a:gs>
                <a:gs pos="2000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9161390" y="-472240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rgbClr val="1AA2DF"/>
                </a:gs>
                <a:gs pos="0">
                  <a:srgbClr val="078AC5"/>
                </a:gs>
                <a:gs pos="20000">
                  <a:srgbClr val="2CB9F8"/>
                </a:gs>
                <a:gs pos="80000">
                  <a:srgbClr val="81D5FB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flipH="1">
              <a:off x="9161390" y="-71384"/>
              <a:ext cx="180000" cy="180000"/>
            </a:xfrm>
            <a:prstGeom prst="rect">
              <a:avLst/>
            </a:prstGeom>
            <a:gradFill>
              <a:gsLst>
                <a:gs pos="20000">
                  <a:srgbClr val="C8B496"/>
                </a:gs>
                <a:gs pos="100000">
                  <a:srgbClr val="BCA47F"/>
                </a:gs>
                <a:gs pos="0">
                  <a:srgbClr val="B09368"/>
                </a:gs>
                <a:gs pos="80000">
                  <a:srgbClr val="C8B496"/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9161390" y="-271812"/>
              <a:ext cx="180000" cy="180000"/>
            </a:xfrm>
            <a:prstGeom prst="rect">
              <a:avLst/>
            </a:prstGeom>
            <a:gradFill flip="none" rotWithShape="1">
              <a:gsLst>
                <a:gs pos="100000">
                  <a:srgbClr val="DA4637"/>
                </a:gs>
                <a:gs pos="0">
                  <a:srgbClr val="BE321E"/>
                </a:gs>
                <a:gs pos="80000">
                  <a:srgbClr val="F55A50"/>
                </a:gs>
                <a:gs pos="20000">
                  <a:srgbClr val="F55A50">
                    <a:alpha val="70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72988" y="3025914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6623222" y="4576182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5995780" y="1542273"/>
            <a:ext cx="247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47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94079" y="2877683"/>
            <a:ext cx="1776566" cy="2365856"/>
            <a:chOff x="1142976" y="2857502"/>
            <a:chExt cx="1911546" cy="2545610"/>
          </a:xfrm>
        </p:grpSpPr>
        <p:grpSp>
          <p:nvGrpSpPr>
            <p:cNvPr id="3" name="组合 2"/>
            <p:cNvGrpSpPr/>
            <p:nvPr/>
          </p:nvGrpSpPr>
          <p:grpSpPr>
            <a:xfrm>
              <a:off x="1142976" y="2973586"/>
              <a:ext cx="1710482" cy="2429526"/>
              <a:chOff x="1142976" y="2973586"/>
              <a:chExt cx="1710482" cy="2429526"/>
            </a:xfrm>
          </p:grpSpPr>
          <p:sp>
            <p:nvSpPr>
              <p:cNvPr id="5" name="任意多边形 4"/>
              <p:cNvSpPr/>
              <p:nvPr/>
            </p:nvSpPr>
            <p:spPr>
              <a:xfrm rot="14400000" flipH="1" flipV="1">
                <a:off x="607191" y="3795757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 rot="14400000" flipH="1" flipV="1">
                <a:off x="808255" y="3679673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14400000" flipH="1" flipV="1">
                <a:off x="1009320" y="3563588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14400000" flipH="1" flipV="1">
                <a:off x="1246103" y="3509371"/>
                <a:ext cx="2143140" cy="1071570"/>
              </a:xfrm>
              <a:custGeom>
                <a:avLst/>
                <a:gdLst>
                  <a:gd name="connsiteX0" fmla="*/ 0 w 2143140"/>
                  <a:gd name="connsiteY0" fmla="*/ 1071570 h 1071570"/>
                  <a:gd name="connsiteX1" fmla="*/ 267893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875248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2143140 w 2143140"/>
                  <a:gd name="connsiteY3" fmla="*/ 1071570 h 1071570"/>
                  <a:gd name="connsiteX4" fmla="*/ 0 w 2143140"/>
                  <a:gd name="connsiteY4" fmla="*/ 1071570 h 1071570"/>
                  <a:gd name="connsiteX0" fmla="*/ 0 w 2143140"/>
                  <a:gd name="connsiteY0" fmla="*/ 1071570 h 1071570"/>
                  <a:gd name="connsiteX1" fmla="*/ 625051 w 2143140"/>
                  <a:gd name="connsiteY1" fmla="*/ 0 h 1071570"/>
                  <a:gd name="connsiteX2" fmla="*/ 1518026 w 2143140"/>
                  <a:gd name="connsiteY2" fmla="*/ 0 h 1071570"/>
                  <a:gd name="connsiteX3" fmla="*/ 1520824 w 2143140"/>
                  <a:gd name="connsiteY3" fmla="*/ 11112 h 1071570"/>
                  <a:gd name="connsiteX4" fmla="*/ 2143140 w 2143140"/>
                  <a:gd name="connsiteY4" fmla="*/ 1071570 h 1071570"/>
                  <a:gd name="connsiteX5" fmla="*/ 0 w 2143140"/>
                  <a:gd name="connsiteY5" fmla="*/ 1071570 h 107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3140" h="1071570">
                    <a:moveTo>
                      <a:pt x="0" y="1071570"/>
                    </a:moveTo>
                    <a:lnTo>
                      <a:pt x="625051" y="0"/>
                    </a:lnTo>
                    <a:lnTo>
                      <a:pt x="1518026" y="0"/>
                    </a:lnTo>
                    <a:lnTo>
                      <a:pt x="1520824" y="11112"/>
                    </a:lnTo>
                    <a:lnTo>
                      <a:pt x="2143140" y="1071570"/>
                    </a:lnTo>
                    <a:lnTo>
                      <a:pt x="0" y="107157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 rot="14400000" flipH="1" flipV="1">
              <a:off x="1447167" y="339328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72284" y="2944077"/>
            <a:ext cx="1776566" cy="2306537"/>
            <a:chOff x="6455545" y="1811398"/>
            <a:chExt cx="1911546" cy="2481784"/>
          </a:xfrm>
        </p:grpSpPr>
        <p:sp>
          <p:nvSpPr>
            <p:cNvPr id="10" name="任意多边形 9"/>
            <p:cNvSpPr/>
            <p:nvPr/>
          </p:nvSpPr>
          <p:spPr>
            <a:xfrm rot="7200000" flipV="1">
              <a:off x="6759736" y="268582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rgbClr val="41293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7200000" flipV="1">
              <a:off x="6558672" y="2633569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7200000" flipV="1">
              <a:off x="6357607" y="2517484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rgbClr val="41293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7200000" flipV="1">
              <a:off x="6120824" y="246326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7200000" flipV="1">
              <a:off x="5919760" y="2347183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rgbClr val="41293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75561" y="1881797"/>
            <a:ext cx="2058200" cy="1859002"/>
            <a:chOff x="6500826" y="-214332"/>
            <a:chExt cx="2214578" cy="2000246"/>
          </a:xfrm>
        </p:grpSpPr>
        <p:sp>
          <p:nvSpPr>
            <p:cNvPr id="16" name="任意多边形 15"/>
            <p:cNvSpPr/>
            <p:nvPr/>
          </p:nvSpPr>
          <p:spPr>
            <a:xfrm flipV="1">
              <a:off x="6500826" y="-214332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6500826" y="17837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V="1">
              <a:off x="6500826" y="250006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V="1">
              <a:off x="6572264" y="482175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V="1">
              <a:off x="6572264" y="714344"/>
              <a:ext cx="2143140" cy="1071570"/>
            </a:xfrm>
            <a:custGeom>
              <a:avLst/>
              <a:gdLst>
                <a:gd name="connsiteX0" fmla="*/ 0 w 2143140"/>
                <a:gd name="connsiteY0" fmla="*/ 1071570 h 1071570"/>
                <a:gd name="connsiteX1" fmla="*/ 267893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875248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2143140 w 2143140"/>
                <a:gd name="connsiteY3" fmla="*/ 1071570 h 1071570"/>
                <a:gd name="connsiteX4" fmla="*/ 0 w 2143140"/>
                <a:gd name="connsiteY4" fmla="*/ 1071570 h 1071570"/>
                <a:gd name="connsiteX0" fmla="*/ 0 w 2143140"/>
                <a:gd name="connsiteY0" fmla="*/ 1071570 h 1071570"/>
                <a:gd name="connsiteX1" fmla="*/ 625051 w 2143140"/>
                <a:gd name="connsiteY1" fmla="*/ 0 h 1071570"/>
                <a:gd name="connsiteX2" fmla="*/ 1518026 w 2143140"/>
                <a:gd name="connsiteY2" fmla="*/ 0 h 1071570"/>
                <a:gd name="connsiteX3" fmla="*/ 1520824 w 2143140"/>
                <a:gd name="connsiteY3" fmla="*/ 11112 h 1071570"/>
                <a:gd name="connsiteX4" fmla="*/ 2143140 w 2143140"/>
                <a:gd name="connsiteY4" fmla="*/ 1071570 h 1071570"/>
                <a:gd name="connsiteX5" fmla="*/ 0 w 2143140"/>
                <a:gd name="connsiteY5" fmla="*/ 1071570 h 107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3140" h="1071570">
                  <a:moveTo>
                    <a:pt x="0" y="1071570"/>
                  </a:moveTo>
                  <a:lnTo>
                    <a:pt x="625051" y="0"/>
                  </a:lnTo>
                  <a:lnTo>
                    <a:pt x="1518026" y="0"/>
                  </a:lnTo>
                  <a:lnTo>
                    <a:pt x="1520824" y="11112"/>
                  </a:lnTo>
                  <a:lnTo>
                    <a:pt x="2143140" y="1071570"/>
                  </a:lnTo>
                  <a:lnTo>
                    <a:pt x="0" y="107157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 rot="5400000" flipH="1">
            <a:off x="3727078" y="5283116"/>
            <a:ext cx="855080" cy="421176"/>
          </a:xfrm>
          <a:prstGeom prst="roundRect">
            <a:avLst/>
          </a:prstGeom>
          <a:gradFill flip="none" rotWithShape="1">
            <a:gsLst>
              <a:gs pos="16000">
                <a:schemeClr val="bg1"/>
              </a:gs>
              <a:gs pos="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  <a:gs pos="3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" dist="50800" dir="5940000" sx="103000" sy="103000" algn="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 rot="5400000" flipH="1">
            <a:off x="3879542" y="5416666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9900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rPr>
              <a:t>03</a:t>
            </a:r>
            <a:endParaRPr lang="zh-CN" altLang="en-US" sz="2400" dirty="0">
              <a:solidFill>
                <a:srgbClr val="FF9900"/>
              </a:solidFill>
              <a:latin typeface="Algerian" pitchFamily="82" charset="0"/>
              <a:ea typeface="方正粗圆简体" pitchFamily="65" charset="-122"/>
              <a:cs typeface="Aharoni" pitchFamily="2" charset="-79"/>
            </a:endParaRPr>
          </a:p>
        </p:txBody>
      </p:sp>
      <p:grpSp>
        <p:nvGrpSpPr>
          <p:cNvPr id="23" name="组合 22"/>
          <p:cNvGrpSpPr/>
          <p:nvPr/>
        </p:nvGrpSpPr>
        <p:grpSpPr>
          <a:xfrm flipH="1">
            <a:off x="6065728" y="2778335"/>
            <a:ext cx="858538" cy="530968"/>
            <a:chOff x="3295605" y="31544"/>
            <a:chExt cx="923767" cy="571310"/>
          </a:xfrm>
        </p:grpSpPr>
        <p:sp>
          <p:nvSpPr>
            <p:cNvPr id="24" name="圆角矩形 23"/>
            <p:cNvSpPr/>
            <p:nvPr/>
          </p:nvSpPr>
          <p:spPr>
            <a:xfrm rot="1707866">
              <a:off x="3299324" y="149677"/>
              <a:ext cx="920048" cy="453177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 rot="1771674">
              <a:off x="3295605" y="31544"/>
              <a:ext cx="591950" cy="4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12939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02</a:t>
              </a:r>
              <a:endParaRPr lang="zh-CN" altLang="en-US" sz="2400" dirty="0">
                <a:solidFill>
                  <a:srgbClr val="412939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91114" y="1925623"/>
            <a:ext cx="855081" cy="535550"/>
            <a:chOff x="2891114" y="780613"/>
            <a:chExt cx="855081" cy="535550"/>
          </a:xfrm>
        </p:grpSpPr>
        <p:sp>
          <p:nvSpPr>
            <p:cNvPr id="27" name="圆角矩形 26"/>
            <p:cNvSpPr/>
            <p:nvPr/>
          </p:nvSpPr>
          <p:spPr>
            <a:xfrm rot="1768517">
              <a:off x="2891114" y="894985"/>
              <a:ext cx="855081" cy="421178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756499">
              <a:off x="2906806" y="780613"/>
              <a:ext cx="609463" cy="5232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2">
                      <a:lumMod val="50000"/>
                    </a:schemeClr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01</a:t>
              </a:r>
              <a:endParaRPr lang="zh-CN" altLang="en-US" sz="2800" dirty="0">
                <a:solidFill>
                  <a:schemeClr val="bg2">
                    <a:lumMod val="50000"/>
                  </a:schemeClr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 rot="7200000">
            <a:off x="2612944" y="2514390"/>
            <a:ext cx="1991806" cy="995903"/>
          </a:xfrm>
          <a:custGeom>
            <a:avLst/>
            <a:gdLst>
              <a:gd name="connsiteX0" fmla="*/ 0 w 2143140"/>
              <a:gd name="connsiteY0" fmla="*/ 1071570 h 1071570"/>
              <a:gd name="connsiteX1" fmla="*/ 267893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1520824 w 2143140"/>
              <a:gd name="connsiteY3" fmla="*/ 11112 h 1071570"/>
              <a:gd name="connsiteX4" fmla="*/ 2143140 w 2143140"/>
              <a:gd name="connsiteY4" fmla="*/ 1071570 h 1071570"/>
              <a:gd name="connsiteX5" fmla="*/ 0 w 2143140"/>
              <a:gd name="connsiteY5" fmla="*/ 1071570 h 10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3140" h="1071570">
                <a:moveTo>
                  <a:pt x="0" y="1071570"/>
                </a:moveTo>
                <a:lnTo>
                  <a:pt x="625051" y="0"/>
                </a:lnTo>
                <a:lnTo>
                  <a:pt x="1518026" y="0"/>
                </a:lnTo>
                <a:lnTo>
                  <a:pt x="1520824" y="11112"/>
                </a:lnTo>
                <a:lnTo>
                  <a:pt x="2143140" y="1071570"/>
                </a:lnTo>
                <a:lnTo>
                  <a:pt x="0" y="107157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4400000">
            <a:off x="4737538" y="2514390"/>
            <a:ext cx="1991806" cy="995903"/>
          </a:xfrm>
          <a:custGeom>
            <a:avLst/>
            <a:gdLst>
              <a:gd name="connsiteX0" fmla="*/ 0 w 2143140"/>
              <a:gd name="connsiteY0" fmla="*/ 1071570 h 1071570"/>
              <a:gd name="connsiteX1" fmla="*/ 267893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1520824 w 2143140"/>
              <a:gd name="connsiteY3" fmla="*/ 11112 h 1071570"/>
              <a:gd name="connsiteX4" fmla="*/ 2143140 w 2143140"/>
              <a:gd name="connsiteY4" fmla="*/ 1071570 h 1071570"/>
              <a:gd name="connsiteX5" fmla="*/ 0 w 2143140"/>
              <a:gd name="connsiteY5" fmla="*/ 1071570 h 10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3140" h="1071570">
                <a:moveTo>
                  <a:pt x="0" y="1071570"/>
                </a:moveTo>
                <a:lnTo>
                  <a:pt x="625051" y="0"/>
                </a:lnTo>
                <a:lnTo>
                  <a:pt x="1518026" y="0"/>
                </a:lnTo>
                <a:lnTo>
                  <a:pt x="1520824" y="11112"/>
                </a:lnTo>
                <a:lnTo>
                  <a:pt x="2143140" y="1071570"/>
                </a:lnTo>
                <a:lnTo>
                  <a:pt x="0" y="1071570"/>
                </a:lnTo>
                <a:close/>
              </a:path>
            </a:pathLst>
          </a:custGeom>
          <a:solidFill>
            <a:srgbClr val="412939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3675561" y="4338341"/>
            <a:ext cx="1991806" cy="995903"/>
          </a:xfrm>
          <a:custGeom>
            <a:avLst/>
            <a:gdLst>
              <a:gd name="connsiteX0" fmla="*/ 0 w 2143140"/>
              <a:gd name="connsiteY0" fmla="*/ 1071570 h 1071570"/>
              <a:gd name="connsiteX1" fmla="*/ 267893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875248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2143140 w 2143140"/>
              <a:gd name="connsiteY3" fmla="*/ 1071570 h 1071570"/>
              <a:gd name="connsiteX4" fmla="*/ 0 w 2143140"/>
              <a:gd name="connsiteY4" fmla="*/ 1071570 h 1071570"/>
              <a:gd name="connsiteX0" fmla="*/ 0 w 2143140"/>
              <a:gd name="connsiteY0" fmla="*/ 1071570 h 1071570"/>
              <a:gd name="connsiteX1" fmla="*/ 625051 w 2143140"/>
              <a:gd name="connsiteY1" fmla="*/ 0 h 1071570"/>
              <a:gd name="connsiteX2" fmla="*/ 1518026 w 2143140"/>
              <a:gd name="connsiteY2" fmla="*/ 0 h 1071570"/>
              <a:gd name="connsiteX3" fmla="*/ 1520824 w 2143140"/>
              <a:gd name="connsiteY3" fmla="*/ 11112 h 1071570"/>
              <a:gd name="connsiteX4" fmla="*/ 2143140 w 2143140"/>
              <a:gd name="connsiteY4" fmla="*/ 1071570 h 1071570"/>
              <a:gd name="connsiteX5" fmla="*/ 0 w 2143140"/>
              <a:gd name="connsiteY5" fmla="*/ 1071570 h 10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3140" h="1071570">
                <a:moveTo>
                  <a:pt x="0" y="1071570"/>
                </a:moveTo>
                <a:lnTo>
                  <a:pt x="625051" y="0"/>
                </a:lnTo>
                <a:lnTo>
                  <a:pt x="1518026" y="0"/>
                </a:lnTo>
                <a:lnTo>
                  <a:pt x="1520824" y="11112"/>
                </a:lnTo>
                <a:lnTo>
                  <a:pt x="2143140" y="1071570"/>
                </a:lnTo>
                <a:lnTo>
                  <a:pt x="0" y="1071570"/>
                </a:lnTo>
                <a:close/>
              </a:path>
            </a:pathLst>
          </a:custGeom>
          <a:solidFill>
            <a:srgbClr val="D56509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摘录 31"/>
          <p:cNvSpPr/>
          <p:nvPr/>
        </p:nvSpPr>
        <p:spPr>
          <a:xfrm rot="5400000" flipH="1">
            <a:off x="3807358" y="2613099"/>
            <a:ext cx="199190" cy="19721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865217" y="2935898"/>
            <a:ext cx="1597871" cy="1394263"/>
          </a:xfrm>
          <a:custGeom>
            <a:avLst/>
            <a:gdLst>
              <a:gd name="connsiteX0" fmla="*/ 0 w 1643074"/>
              <a:gd name="connsiteY0" fmla="*/ 750099 h 1500197"/>
              <a:gd name="connsiteX1" fmla="*/ 375049 w 1643074"/>
              <a:gd name="connsiteY1" fmla="*/ 0 h 1500197"/>
              <a:gd name="connsiteX2" fmla="*/ 1268025 w 1643074"/>
              <a:gd name="connsiteY2" fmla="*/ 0 h 1500197"/>
              <a:gd name="connsiteX3" fmla="*/ 1643074 w 1643074"/>
              <a:gd name="connsiteY3" fmla="*/ 750099 h 1500197"/>
              <a:gd name="connsiteX4" fmla="*/ 1268025 w 1643074"/>
              <a:gd name="connsiteY4" fmla="*/ 1500197 h 1500197"/>
              <a:gd name="connsiteX5" fmla="*/ 375049 w 1643074"/>
              <a:gd name="connsiteY5" fmla="*/ 1500197 h 1500197"/>
              <a:gd name="connsiteX6" fmla="*/ 0 w 1643074"/>
              <a:gd name="connsiteY6" fmla="*/ 750099 h 1500197"/>
              <a:gd name="connsiteX0" fmla="*/ 0 w 1719274"/>
              <a:gd name="connsiteY0" fmla="*/ 750099 h 1500197"/>
              <a:gd name="connsiteX1" fmla="*/ 375049 w 1719274"/>
              <a:gd name="connsiteY1" fmla="*/ 0 h 1500197"/>
              <a:gd name="connsiteX2" fmla="*/ 1268025 w 1719274"/>
              <a:gd name="connsiteY2" fmla="*/ 0 h 1500197"/>
              <a:gd name="connsiteX3" fmla="*/ 1719274 w 1719274"/>
              <a:gd name="connsiteY3" fmla="*/ 734859 h 1500197"/>
              <a:gd name="connsiteX4" fmla="*/ 1268025 w 1719274"/>
              <a:gd name="connsiteY4" fmla="*/ 1500197 h 1500197"/>
              <a:gd name="connsiteX5" fmla="*/ 375049 w 1719274"/>
              <a:gd name="connsiteY5" fmla="*/ 1500197 h 1500197"/>
              <a:gd name="connsiteX6" fmla="*/ 0 w 1719274"/>
              <a:gd name="connsiteY6" fmla="*/ 750099 h 1500197"/>
              <a:gd name="connsiteX0" fmla="*/ 0 w 1719274"/>
              <a:gd name="connsiteY0" fmla="*/ 750099 h 1500197"/>
              <a:gd name="connsiteX1" fmla="*/ 375049 w 1719274"/>
              <a:gd name="connsiteY1" fmla="*/ 0 h 1500197"/>
              <a:gd name="connsiteX2" fmla="*/ 1268025 w 1719274"/>
              <a:gd name="connsiteY2" fmla="*/ 0 h 1500197"/>
              <a:gd name="connsiteX3" fmla="*/ 1719274 w 1719274"/>
              <a:gd name="connsiteY3" fmla="*/ 734859 h 1500197"/>
              <a:gd name="connsiteX4" fmla="*/ 1268025 w 1719274"/>
              <a:gd name="connsiteY4" fmla="*/ 1500197 h 1500197"/>
              <a:gd name="connsiteX5" fmla="*/ 405529 w 1719274"/>
              <a:gd name="connsiteY5" fmla="*/ 1500197 h 1500197"/>
              <a:gd name="connsiteX6" fmla="*/ 0 w 1719274"/>
              <a:gd name="connsiteY6" fmla="*/ 750099 h 1500197"/>
              <a:gd name="connsiteX0" fmla="*/ 0 w 1719274"/>
              <a:gd name="connsiteY0" fmla="*/ 750099 h 1500197"/>
              <a:gd name="connsiteX1" fmla="*/ 375049 w 1719274"/>
              <a:gd name="connsiteY1" fmla="*/ 0 h 1500197"/>
              <a:gd name="connsiteX2" fmla="*/ 1268025 w 1719274"/>
              <a:gd name="connsiteY2" fmla="*/ 0 h 1500197"/>
              <a:gd name="connsiteX3" fmla="*/ 1300166 w 1719274"/>
              <a:gd name="connsiteY3" fmla="*/ 1909 h 1500197"/>
              <a:gd name="connsiteX4" fmla="*/ 1719274 w 1719274"/>
              <a:gd name="connsiteY4" fmla="*/ 734859 h 1500197"/>
              <a:gd name="connsiteX5" fmla="*/ 1268025 w 1719274"/>
              <a:gd name="connsiteY5" fmla="*/ 1500197 h 1500197"/>
              <a:gd name="connsiteX6" fmla="*/ 405529 w 1719274"/>
              <a:gd name="connsiteY6" fmla="*/ 1500197 h 1500197"/>
              <a:gd name="connsiteX7" fmla="*/ 0 w 1719274"/>
              <a:gd name="connsiteY7" fmla="*/ 750099 h 1500197"/>
              <a:gd name="connsiteX0" fmla="*/ 0 w 1719274"/>
              <a:gd name="connsiteY0" fmla="*/ 750099 h 1500197"/>
              <a:gd name="connsiteX1" fmla="*/ 413149 w 1719274"/>
              <a:gd name="connsiteY1" fmla="*/ 7620 h 1500197"/>
              <a:gd name="connsiteX2" fmla="*/ 1268025 w 1719274"/>
              <a:gd name="connsiteY2" fmla="*/ 0 h 1500197"/>
              <a:gd name="connsiteX3" fmla="*/ 1300166 w 1719274"/>
              <a:gd name="connsiteY3" fmla="*/ 1909 h 1500197"/>
              <a:gd name="connsiteX4" fmla="*/ 1719274 w 1719274"/>
              <a:gd name="connsiteY4" fmla="*/ 734859 h 1500197"/>
              <a:gd name="connsiteX5" fmla="*/ 1268025 w 1719274"/>
              <a:gd name="connsiteY5" fmla="*/ 1500197 h 1500197"/>
              <a:gd name="connsiteX6" fmla="*/ 405529 w 1719274"/>
              <a:gd name="connsiteY6" fmla="*/ 1500197 h 1500197"/>
              <a:gd name="connsiteX7" fmla="*/ 0 w 1719274"/>
              <a:gd name="connsiteY7" fmla="*/ 750099 h 1500197"/>
              <a:gd name="connsiteX0" fmla="*/ 0 w 1719274"/>
              <a:gd name="connsiteY0" fmla="*/ 750099 h 1500197"/>
              <a:gd name="connsiteX1" fmla="*/ 413149 w 1719274"/>
              <a:gd name="connsiteY1" fmla="*/ 7620 h 1500197"/>
              <a:gd name="connsiteX2" fmla="*/ 1268025 w 1719274"/>
              <a:gd name="connsiteY2" fmla="*/ 0 h 1500197"/>
              <a:gd name="connsiteX3" fmla="*/ 1300166 w 1719274"/>
              <a:gd name="connsiteY3" fmla="*/ 1909 h 1500197"/>
              <a:gd name="connsiteX4" fmla="*/ 1719274 w 1719274"/>
              <a:gd name="connsiteY4" fmla="*/ 734859 h 1500197"/>
              <a:gd name="connsiteX5" fmla="*/ 1268025 w 1719274"/>
              <a:gd name="connsiteY5" fmla="*/ 1500197 h 1500197"/>
              <a:gd name="connsiteX6" fmla="*/ 429342 w 1719274"/>
              <a:gd name="connsiteY6" fmla="*/ 1495434 h 1500197"/>
              <a:gd name="connsiteX7" fmla="*/ 0 w 1719274"/>
              <a:gd name="connsiteY7" fmla="*/ 750099 h 1500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19274" h="1500197">
                <a:moveTo>
                  <a:pt x="0" y="750099"/>
                </a:moveTo>
                <a:lnTo>
                  <a:pt x="413149" y="7620"/>
                </a:lnTo>
                <a:lnTo>
                  <a:pt x="1268025" y="0"/>
                </a:lnTo>
                <a:lnTo>
                  <a:pt x="1300166" y="1909"/>
                </a:lnTo>
                <a:lnTo>
                  <a:pt x="1719274" y="734859"/>
                </a:lnTo>
                <a:lnTo>
                  <a:pt x="1268025" y="1500197"/>
                </a:lnTo>
                <a:lnTo>
                  <a:pt x="429342" y="1495434"/>
                </a:lnTo>
                <a:lnTo>
                  <a:pt x="0" y="750099"/>
                </a:lnTo>
                <a:close/>
              </a:path>
            </a:pathLst>
          </a:custGeom>
          <a:solidFill>
            <a:schemeClr val="bg1"/>
          </a:solidFill>
          <a:ln w="88900">
            <a:solidFill>
              <a:schemeClr val="bg1"/>
            </a:solidFill>
          </a:ln>
          <a:effectLst>
            <a:innerShdw blurRad="2159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98"/>
          <p:cNvGrpSpPr/>
          <p:nvPr/>
        </p:nvGrpSpPr>
        <p:grpSpPr>
          <a:xfrm>
            <a:off x="5800154" y="2612109"/>
            <a:ext cx="199181" cy="199181"/>
            <a:chOff x="4913316" y="928676"/>
            <a:chExt cx="214314" cy="214314"/>
          </a:xfrm>
        </p:grpSpPr>
        <p:sp>
          <p:nvSpPr>
            <p:cNvPr id="35" name="任意多边形 34"/>
            <p:cNvSpPr/>
            <p:nvPr/>
          </p:nvSpPr>
          <p:spPr>
            <a:xfrm flipH="1">
              <a:off x="5000628" y="928676"/>
              <a:ext cx="39690" cy="214314"/>
            </a:xfrm>
            <a:custGeom>
              <a:avLst/>
              <a:gdLst>
                <a:gd name="connsiteX0" fmla="*/ 0 w 71438"/>
                <a:gd name="connsiteY0" fmla="*/ 11907 h 357190"/>
                <a:gd name="connsiteX1" fmla="*/ 3487 w 71438"/>
                <a:gd name="connsiteY1" fmla="*/ 3487 h 357190"/>
                <a:gd name="connsiteX2" fmla="*/ 11907 w 71438"/>
                <a:gd name="connsiteY2" fmla="*/ 0 h 357190"/>
                <a:gd name="connsiteX3" fmla="*/ 59531 w 71438"/>
                <a:gd name="connsiteY3" fmla="*/ 0 h 357190"/>
                <a:gd name="connsiteX4" fmla="*/ 67951 w 71438"/>
                <a:gd name="connsiteY4" fmla="*/ 3487 h 357190"/>
                <a:gd name="connsiteX5" fmla="*/ 71438 w 71438"/>
                <a:gd name="connsiteY5" fmla="*/ 11907 h 357190"/>
                <a:gd name="connsiteX6" fmla="*/ 71438 w 71438"/>
                <a:gd name="connsiteY6" fmla="*/ 345283 h 357190"/>
                <a:gd name="connsiteX7" fmla="*/ 67951 w 71438"/>
                <a:gd name="connsiteY7" fmla="*/ 353703 h 357190"/>
                <a:gd name="connsiteX8" fmla="*/ 59531 w 71438"/>
                <a:gd name="connsiteY8" fmla="*/ 357190 h 357190"/>
                <a:gd name="connsiteX9" fmla="*/ 11907 w 71438"/>
                <a:gd name="connsiteY9" fmla="*/ 357190 h 357190"/>
                <a:gd name="connsiteX10" fmla="*/ 3487 w 71438"/>
                <a:gd name="connsiteY10" fmla="*/ 353703 h 357190"/>
                <a:gd name="connsiteX11" fmla="*/ 0 w 71438"/>
                <a:gd name="connsiteY11" fmla="*/ 345283 h 357190"/>
                <a:gd name="connsiteX12" fmla="*/ 0 w 71438"/>
                <a:gd name="connsiteY12" fmla="*/ 11907 h 35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438" h="357190">
                  <a:moveTo>
                    <a:pt x="0" y="11907"/>
                  </a:moveTo>
                  <a:cubicBezTo>
                    <a:pt x="0" y="8749"/>
                    <a:pt x="1254" y="5720"/>
                    <a:pt x="3487" y="3487"/>
                  </a:cubicBezTo>
                  <a:cubicBezTo>
                    <a:pt x="5720" y="1254"/>
                    <a:pt x="8749" y="0"/>
                    <a:pt x="11907" y="0"/>
                  </a:cubicBezTo>
                  <a:lnTo>
                    <a:pt x="59531" y="0"/>
                  </a:lnTo>
                  <a:cubicBezTo>
                    <a:pt x="62689" y="0"/>
                    <a:pt x="65718" y="1254"/>
                    <a:pt x="67951" y="3487"/>
                  </a:cubicBezTo>
                  <a:cubicBezTo>
                    <a:pt x="70184" y="5720"/>
                    <a:pt x="71438" y="8749"/>
                    <a:pt x="71438" y="11907"/>
                  </a:cubicBezTo>
                  <a:lnTo>
                    <a:pt x="71438" y="345283"/>
                  </a:lnTo>
                  <a:cubicBezTo>
                    <a:pt x="71438" y="348441"/>
                    <a:pt x="70184" y="351470"/>
                    <a:pt x="67951" y="353703"/>
                  </a:cubicBezTo>
                  <a:cubicBezTo>
                    <a:pt x="65718" y="355936"/>
                    <a:pt x="62689" y="357190"/>
                    <a:pt x="59531" y="357190"/>
                  </a:cubicBezTo>
                  <a:lnTo>
                    <a:pt x="11907" y="357190"/>
                  </a:lnTo>
                  <a:cubicBezTo>
                    <a:pt x="8749" y="357190"/>
                    <a:pt x="5720" y="355936"/>
                    <a:pt x="3487" y="353703"/>
                  </a:cubicBezTo>
                  <a:cubicBezTo>
                    <a:pt x="1254" y="351470"/>
                    <a:pt x="0" y="348441"/>
                    <a:pt x="0" y="345283"/>
                  </a:cubicBezTo>
                  <a:lnTo>
                    <a:pt x="0" y="1190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6200000" flipH="1">
              <a:off x="5000628" y="928676"/>
              <a:ext cx="39690" cy="214314"/>
            </a:xfrm>
            <a:custGeom>
              <a:avLst/>
              <a:gdLst>
                <a:gd name="connsiteX0" fmla="*/ 0 w 71438"/>
                <a:gd name="connsiteY0" fmla="*/ 11907 h 357190"/>
                <a:gd name="connsiteX1" fmla="*/ 3487 w 71438"/>
                <a:gd name="connsiteY1" fmla="*/ 3487 h 357190"/>
                <a:gd name="connsiteX2" fmla="*/ 11907 w 71438"/>
                <a:gd name="connsiteY2" fmla="*/ 0 h 357190"/>
                <a:gd name="connsiteX3" fmla="*/ 59531 w 71438"/>
                <a:gd name="connsiteY3" fmla="*/ 0 h 357190"/>
                <a:gd name="connsiteX4" fmla="*/ 67951 w 71438"/>
                <a:gd name="connsiteY4" fmla="*/ 3487 h 357190"/>
                <a:gd name="connsiteX5" fmla="*/ 71438 w 71438"/>
                <a:gd name="connsiteY5" fmla="*/ 11907 h 357190"/>
                <a:gd name="connsiteX6" fmla="*/ 71438 w 71438"/>
                <a:gd name="connsiteY6" fmla="*/ 345283 h 357190"/>
                <a:gd name="connsiteX7" fmla="*/ 67951 w 71438"/>
                <a:gd name="connsiteY7" fmla="*/ 353703 h 357190"/>
                <a:gd name="connsiteX8" fmla="*/ 59531 w 71438"/>
                <a:gd name="connsiteY8" fmla="*/ 357190 h 357190"/>
                <a:gd name="connsiteX9" fmla="*/ 11907 w 71438"/>
                <a:gd name="connsiteY9" fmla="*/ 357190 h 357190"/>
                <a:gd name="connsiteX10" fmla="*/ 3487 w 71438"/>
                <a:gd name="connsiteY10" fmla="*/ 353703 h 357190"/>
                <a:gd name="connsiteX11" fmla="*/ 0 w 71438"/>
                <a:gd name="connsiteY11" fmla="*/ 345283 h 357190"/>
                <a:gd name="connsiteX12" fmla="*/ 0 w 71438"/>
                <a:gd name="connsiteY12" fmla="*/ 11907 h 35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438" h="357190">
                  <a:moveTo>
                    <a:pt x="0" y="11907"/>
                  </a:moveTo>
                  <a:cubicBezTo>
                    <a:pt x="0" y="8749"/>
                    <a:pt x="1254" y="5720"/>
                    <a:pt x="3487" y="3487"/>
                  </a:cubicBezTo>
                  <a:cubicBezTo>
                    <a:pt x="5720" y="1254"/>
                    <a:pt x="8749" y="0"/>
                    <a:pt x="11907" y="0"/>
                  </a:cubicBezTo>
                  <a:lnTo>
                    <a:pt x="59531" y="0"/>
                  </a:lnTo>
                  <a:cubicBezTo>
                    <a:pt x="62689" y="0"/>
                    <a:pt x="65718" y="1254"/>
                    <a:pt x="67951" y="3487"/>
                  </a:cubicBezTo>
                  <a:cubicBezTo>
                    <a:pt x="70184" y="5720"/>
                    <a:pt x="71438" y="8749"/>
                    <a:pt x="71438" y="11907"/>
                  </a:cubicBezTo>
                  <a:lnTo>
                    <a:pt x="71438" y="345283"/>
                  </a:lnTo>
                  <a:cubicBezTo>
                    <a:pt x="71438" y="348441"/>
                    <a:pt x="70184" y="351470"/>
                    <a:pt x="67951" y="353703"/>
                  </a:cubicBezTo>
                  <a:cubicBezTo>
                    <a:pt x="65718" y="355936"/>
                    <a:pt x="62689" y="357190"/>
                    <a:pt x="59531" y="357190"/>
                  </a:cubicBezTo>
                  <a:lnTo>
                    <a:pt x="11907" y="357190"/>
                  </a:lnTo>
                  <a:cubicBezTo>
                    <a:pt x="8749" y="357190"/>
                    <a:pt x="5720" y="355936"/>
                    <a:pt x="3487" y="353703"/>
                  </a:cubicBezTo>
                  <a:cubicBezTo>
                    <a:pt x="1254" y="351470"/>
                    <a:pt x="0" y="348441"/>
                    <a:pt x="0" y="345283"/>
                  </a:cubicBezTo>
                  <a:lnTo>
                    <a:pt x="0" y="1190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4944658" y="4550575"/>
            <a:ext cx="191145" cy="1911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4041046" y="4659186"/>
            <a:ext cx="12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pPr algn="r"/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pPr algn="r"/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here</a:t>
            </a:r>
            <a:endParaRPr lang="en-US" altLang="zh-CN" sz="6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51236" y="2805322"/>
            <a:ext cx="12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texts  here</a:t>
            </a:r>
            <a:endParaRPr lang="en-US" altLang="zh-CN" sz="6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19641" y="2790937"/>
            <a:ext cx="12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3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pPr algn="r"/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pPr algn="r"/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</a:t>
            </a:r>
            <a:r>
              <a: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sz="6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texts  here</a:t>
            </a:r>
            <a:endParaRPr lang="en-US" altLang="zh-CN" sz="6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04980" y="1340768"/>
            <a:ext cx="49621" cy="781200"/>
            <a:chOff x="504980" y="195758"/>
            <a:chExt cx="49621" cy="781200"/>
          </a:xfrm>
        </p:grpSpPr>
        <p:sp>
          <p:nvSpPr>
            <p:cNvPr id="42" name="矩形 41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25400">
              <a:noFill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67545" y="146975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614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980" y="1177752"/>
            <a:ext cx="49621" cy="781200"/>
            <a:chOff x="480170" y="0"/>
            <a:chExt cx="359779" cy="6148200"/>
          </a:xfrm>
        </p:grpSpPr>
        <p:sp>
          <p:nvSpPr>
            <p:cNvPr id="3" name="矩形 2"/>
            <p:cNvSpPr/>
            <p:nvPr/>
          </p:nvSpPr>
          <p:spPr>
            <a:xfrm>
              <a:off x="480170" y="0"/>
              <a:ext cx="359779" cy="1416484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80170" y="1577239"/>
              <a:ext cx="359779" cy="1416484"/>
            </a:xfrm>
            <a:prstGeom prst="rect">
              <a:avLst/>
            </a:pr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480170" y="4731716"/>
              <a:ext cx="359779" cy="1416484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flipH="1">
              <a:off x="480170" y="3154478"/>
              <a:ext cx="359779" cy="1416484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85193" y="3605506"/>
            <a:ext cx="771365" cy="535975"/>
            <a:chOff x="502519" y="2756632"/>
            <a:chExt cx="771365" cy="535975"/>
          </a:xfrm>
        </p:grpSpPr>
        <p:grpSp>
          <p:nvGrpSpPr>
            <p:cNvPr id="8" name="组合 48"/>
            <p:cNvGrpSpPr>
              <a:grpSpLocks/>
            </p:cNvGrpSpPr>
            <p:nvPr/>
          </p:nvGrpSpPr>
          <p:grpSpPr bwMode="auto">
            <a:xfrm>
              <a:off x="838816" y="2756632"/>
              <a:ext cx="273050" cy="192088"/>
              <a:chOff x="1542330" y="2063252"/>
              <a:chExt cx="272408" cy="192975"/>
            </a:xfrm>
          </p:grpSpPr>
          <p:sp>
            <p:nvSpPr>
              <p:cNvPr id="10" name="平行四边形 43"/>
              <p:cNvSpPr/>
              <p:nvPr/>
            </p:nvSpPr>
            <p:spPr>
              <a:xfrm rot="19055090" flipV="1">
                <a:off x="1542330" y="2195623"/>
                <a:ext cx="267657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CC81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11" name="平行四边形 43"/>
              <p:cNvSpPr/>
              <p:nvPr/>
            </p:nvSpPr>
            <p:spPr>
              <a:xfrm rot="2544910">
                <a:off x="1547082" y="2063252"/>
                <a:ext cx="267656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D69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9" name="TextBox 58"/>
            <p:cNvSpPr txBox="1">
              <a:spLocks noChangeArrowheads="1"/>
            </p:cNvSpPr>
            <p:nvPr/>
          </p:nvSpPr>
          <p:spPr bwMode="auto">
            <a:xfrm>
              <a:off x="502519" y="3030997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D79759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D79759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5193" y="4375406"/>
            <a:ext cx="771365" cy="534686"/>
            <a:chOff x="504980" y="3470114"/>
            <a:chExt cx="771365" cy="534686"/>
          </a:xfrm>
        </p:grpSpPr>
        <p:grpSp>
          <p:nvGrpSpPr>
            <p:cNvPr id="13" name="组合 51"/>
            <p:cNvGrpSpPr>
              <a:grpSpLocks/>
            </p:cNvGrpSpPr>
            <p:nvPr/>
          </p:nvGrpSpPr>
          <p:grpSpPr bwMode="auto">
            <a:xfrm>
              <a:off x="841990" y="3470114"/>
              <a:ext cx="271463" cy="192087"/>
              <a:chOff x="1542330" y="2063252"/>
              <a:chExt cx="272408" cy="192975"/>
            </a:xfrm>
          </p:grpSpPr>
          <p:sp>
            <p:nvSpPr>
              <p:cNvPr id="15" name="平行四边形 43"/>
              <p:cNvSpPr/>
              <p:nvPr/>
            </p:nvSpPr>
            <p:spPr>
              <a:xfrm rot="19055090" flipV="1">
                <a:off x="1542330" y="2195623"/>
                <a:ext cx="267628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6A4F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16" name="平行四边形 43"/>
              <p:cNvSpPr/>
              <p:nvPr/>
            </p:nvSpPr>
            <p:spPr>
              <a:xfrm rot="2544910">
                <a:off x="1547110" y="2063252"/>
                <a:ext cx="267628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896F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14" name="TextBox 59"/>
            <p:cNvSpPr txBox="1">
              <a:spLocks noChangeArrowheads="1"/>
            </p:cNvSpPr>
            <p:nvPr/>
          </p:nvSpPr>
          <p:spPr bwMode="auto">
            <a:xfrm>
              <a:off x="504980" y="3743190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896F59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896F59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5193" y="5144216"/>
            <a:ext cx="771365" cy="537103"/>
            <a:chOff x="494730" y="4162222"/>
            <a:chExt cx="771365" cy="537103"/>
          </a:xfrm>
        </p:grpSpPr>
        <p:grpSp>
          <p:nvGrpSpPr>
            <p:cNvPr id="18" name="组合 54"/>
            <p:cNvGrpSpPr>
              <a:grpSpLocks/>
            </p:cNvGrpSpPr>
            <p:nvPr/>
          </p:nvGrpSpPr>
          <p:grpSpPr bwMode="auto">
            <a:xfrm>
              <a:off x="833421" y="4162222"/>
              <a:ext cx="271463" cy="193675"/>
              <a:chOff x="1542330" y="2063252"/>
              <a:chExt cx="272408" cy="192975"/>
            </a:xfrm>
          </p:grpSpPr>
          <p:sp>
            <p:nvSpPr>
              <p:cNvPr id="20" name="平行四边形 43"/>
              <p:cNvSpPr/>
              <p:nvPr/>
            </p:nvSpPr>
            <p:spPr>
              <a:xfrm rot="19055090" flipV="1">
                <a:off x="1542330" y="2194539"/>
                <a:ext cx="267628" cy="61688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85A6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21" name="平行四边形 43"/>
              <p:cNvSpPr/>
              <p:nvPr/>
            </p:nvSpPr>
            <p:spPr>
              <a:xfrm rot="2544910">
                <a:off x="1547110" y="2063252"/>
                <a:ext cx="267628" cy="61689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90B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  <p:sp>
          <p:nvSpPr>
            <p:cNvPr id="19" name="TextBox 60"/>
            <p:cNvSpPr txBox="1">
              <a:spLocks noChangeArrowheads="1"/>
            </p:cNvSpPr>
            <p:nvPr/>
          </p:nvSpPr>
          <p:spPr bwMode="auto">
            <a:xfrm>
              <a:off x="494730" y="4437715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91AFB4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91AFB4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</p:grpSp>
      <p:grpSp>
        <p:nvGrpSpPr>
          <p:cNvPr id="22" name="组合 34"/>
          <p:cNvGrpSpPr>
            <a:grpSpLocks/>
          </p:cNvGrpSpPr>
          <p:nvPr/>
        </p:nvGrpSpPr>
        <p:grpSpPr bwMode="auto">
          <a:xfrm>
            <a:off x="3600001" y="4091680"/>
            <a:ext cx="2606869" cy="1785592"/>
            <a:chOff x="2675762" y="3212762"/>
            <a:chExt cx="2575591" cy="1764046"/>
          </a:xfrm>
        </p:grpSpPr>
        <p:sp>
          <p:nvSpPr>
            <p:cNvPr id="23" name="矩形 5"/>
            <p:cNvSpPr/>
            <p:nvPr/>
          </p:nvSpPr>
          <p:spPr>
            <a:xfrm>
              <a:off x="3298223" y="3214349"/>
              <a:ext cx="1219515" cy="550966"/>
            </a:xfrm>
            <a:custGeom>
              <a:avLst/>
              <a:gdLst>
                <a:gd name="connsiteX0" fmla="*/ 660442 w 1846240"/>
                <a:gd name="connsiteY0" fmla="*/ 0 h 545393"/>
                <a:gd name="connsiteX1" fmla="*/ 1415715 w 1846240"/>
                <a:gd name="connsiteY1" fmla="*/ 0 h 545393"/>
                <a:gd name="connsiteX2" fmla="*/ 1415716 w 1846240"/>
                <a:gd name="connsiteY2" fmla="*/ 274 h 545393"/>
                <a:gd name="connsiteX3" fmla="*/ 1846240 w 1846240"/>
                <a:gd name="connsiteY3" fmla="*/ 274 h 545393"/>
                <a:gd name="connsiteX4" fmla="*/ 1846240 w 1846240"/>
                <a:gd name="connsiteY4" fmla="*/ 545393 h 545393"/>
                <a:gd name="connsiteX5" fmla="*/ 1345001 w 1846240"/>
                <a:gd name="connsiteY5" fmla="*/ 545393 h 545393"/>
                <a:gd name="connsiteX6" fmla="*/ 1345001 w 1846240"/>
                <a:gd name="connsiteY6" fmla="*/ 545124 h 545393"/>
                <a:gd name="connsiteX7" fmla="*/ 0 w 1846240"/>
                <a:gd name="connsiteY7" fmla="*/ 540000 h 545393"/>
                <a:gd name="connsiteX8" fmla="*/ 660442 w 1846240"/>
                <a:gd name="connsiteY8" fmla="*/ 0 h 545393"/>
                <a:gd name="connsiteX0" fmla="*/ 660442 w 1846240"/>
                <a:gd name="connsiteY0" fmla="*/ 0 h 545393"/>
                <a:gd name="connsiteX1" fmla="*/ 1415715 w 1846240"/>
                <a:gd name="connsiteY1" fmla="*/ 0 h 545393"/>
                <a:gd name="connsiteX2" fmla="*/ 1415716 w 1846240"/>
                <a:gd name="connsiteY2" fmla="*/ 274 h 545393"/>
                <a:gd name="connsiteX3" fmla="*/ 1846240 w 1846240"/>
                <a:gd name="connsiteY3" fmla="*/ 274 h 545393"/>
                <a:gd name="connsiteX4" fmla="*/ 1846240 w 1846240"/>
                <a:gd name="connsiteY4" fmla="*/ 545393 h 545393"/>
                <a:gd name="connsiteX5" fmla="*/ 1345001 w 1846240"/>
                <a:gd name="connsiteY5" fmla="*/ 545393 h 545393"/>
                <a:gd name="connsiteX6" fmla="*/ 1205301 w 1846240"/>
                <a:gd name="connsiteY6" fmla="*/ 538774 h 545393"/>
                <a:gd name="connsiteX7" fmla="*/ 0 w 1846240"/>
                <a:gd name="connsiteY7" fmla="*/ 540000 h 545393"/>
                <a:gd name="connsiteX8" fmla="*/ 660442 w 1846240"/>
                <a:gd name="connsiteY8" fmla="*/ 0 h 545393"/>
                <a:gd name="connsiteX0" fmla="*/ 660442 w 1846240"/>
                <a:gd name="connsiteY0" fmla="*/ 0 h 545393"/>
                <a:gd name="connsiteX1" fmla="*/ 1415715 w 1846240"/>
                <a:gd name="connsiteY1" fmla="*/ 0 h 545393"/>
                <a:gd name="connsiteX2" fmla="*/ 1415716 w 1846240"/>
                <a:gd name="connsiteY2" fmla="*/ 274 h 545393"/>
                <a:gd name="connsiteX3" fmla="*/ 1846240 w 1846240"/>
                <a:gd name="connsiteY3" fmla="*/ 274 h 545393"/>
                <a:gd name="connsiteX4" fmla="*/ 1846240 w 1846240"/>
                <a:gd name="connsiteY4" fmla="*/ 545393 h 545393"/>
                <a:gd name="connsiteX5" fmla="*/ 1205301 w 1846240"/>
                <a:gd name="connsiteY5" fmla="*/ 538774 h 545393"/>
                <a:gd name="connsiteX6" fmla="*/ 0 w 1846240"/>
                <a:gd name="connsiteY6" fmla="*/ 540000 h 545393"/>
                <a:gd name="connsiteX7" fmla="*/ 660442 w 1846240"/>
                <a:gd name="connsiteY7" fmla="*/ 0 h 545393"/>
                <a:gd name="connsiteX0" fmla="*/ 660442 w 1846240"/>
                <a:gd name="connsiteY0" fmla="*/ 0 h 540000"/>
                <a:gd name="connsiteX1" fmla="*/ 1415715 w 1846240"/>
                <a:gd name="connsiteY1" fmla="*/ 0 h 540000"/>
                <a:gd name="connsiteX2" fmla="*/ 1415716 w 1846240"/>
                <a:gd name="connsiteY2" fmla="*/ 274 h 540000"/>
                <a:gd name="connsiteX3" fmla="*/ 1846240 w 1846240"/>
                <a:gd name="connsiteY3" fmla="*/ 274 h 540000"/>
                <a:gd name="connsiteX4" fmla="*/ 1205301 w 1846240"/>
                <a:gd name="connsiteY4" fmla="*/ 538774 h 540000"/>
                <a:gd name="connsiteX5" fmla="*/ 0 w 1846240"/>
                <a:gd name="connsiteY5" fmla="*/ 540000 h 540000"/>
                <a:gd name="connsiteX6" fmla="*/ 660442 w 1846240"/>
                <a:gd name="connsiteY6" fmla="*/ 0 h 540000"/>
                <a:gd name="connsiteX0" fmla="*/ 660442 w 1415716"/>
                <a:gd name="connsiteY0" fmla="*/ 0 h 540000"/>
                <a:gd name="connsiteX1" fmla="*/ 1415715 w 1415716"/>
                <a:gd name="connsiteY1" fmla="*/ 0 h 540000"/>
                <a:gd name="connsiteX2" fmla="*/ 1415716 w 1415716"/>
                <a:gd name="connsiteY2" fmla="*/ 274 h 540000"/>
                <a:gd name="connsiteX3" fmla="*/ 1205301 w 1415716"/>
                <a:gd name="connsiteY3" fmla="*/ 538774 h 540000"/>
                <a:gd name="connsiteX4" fmla="*/ 0 w 1415716"/>
                <a:gd name="connsiteY4" fmla="*/ 540000 h 540000"/>
                <a:gd name="connsiteX5" fmla="*/ 660442 w 1415716"/>
                <a:gd name="connsiteY5" fmla="*/ 0 h 540000"/>
                <a:gd name="connsiteX0" fmla="*/ 660442 w 1415715"/>
                <a:gd name="connsiteY0" fmla="*/ 6076 h 546076"/>
                <a:gd name="connsiteX1" fmla="*/ 1415715 w 1415715"/>
                <a:gd name="connsiteY1" fmla="*/ 6076 h 546076"/>
                <a:gd name="connsiteX2" fmla="*/ 1199816 w 1415715"/>
                <a:gd name="connsiteY2" fmla="*/ 0 h 546076"/>
                <a:gd name="connsiteX3" fmla="*/ 1205301 w 1415715"/>
                <a:gd name="connsiteY3" fmla="*/ 544850 h 546076"/>
                <a:gd name="connsiteX4" fmla="*/ 0 w 1415715"/>
                <a:gd name="connsiteY4" fmla="*/ 546076 h 546076"/>
                <a:gd name="connsiteX5" fmla="*/ 660442 w 1415715"/>
                <a:gd name="connsiteY5" fmla="*/ 6076 h 546076"/>
                <a:gd name="connsiteX0" fmla="*/ 660442 w 1205301"/>
                <a:gd name="connsiteY0" fmla="*/ 6076 h 546076"/>
                <a:gd name="connsiteX1" fmla="*/ 1199816 w 1205301"/>
                <a:gd name="connsiteY1" fmla="*/ 0 h 546076"/>
                <a:gd name="connsiteX2" fmla="*/ 1205301 w 1205301"/>
                <a:gd name="connsiteY2" fmla="*/ 544850 h 546076"/>
                <a:gd name="connsiteX3" fmla="*/ 0 w 1205301"/>
                <a:gd name="connsiteY3" fmla="*/ 546076 h 546076"/>
                <a:gd name="connsiteX4" fmla="*/ 660442 w 1205301"/>
                <a:gd name="connsiteY4" fmla="*/ 6076 h 546076"/>
                <a:gd name="connsiteX0" fmla="*/ 660442 w 1219002"/>
                <a:gd name="connsiteY0" fmla="*/ 6076 h 546076"/>
                <a:gd name="connsiteX1" fmla="*/ 1218866 w 1219002"/>
                <a:gd name="connsiteY1" fmla="*/ 0 h 546076"/>
                <a:gd name="connsiteX2" fmla="*/ 1205301 w 1219002"/>
                <a:gd name="connsiteY2" fmla="*/ 544850 h 546076"/>
                <a:gd name="connsiteX3" fmla="*/ 0 w 1219002"/>
                <a:gd name="connsiteY3" fmla="*/ 546076 h 546076"/>
                <a:gd name="connsiteX4" fmla="*/ 660442 w 1219002"/>
                <a:gd name="connsiteY4" fmla="*/ 6076 h 546076"/>
                <a:gd name="connsiteX0" fmla="*/ 660442 w 1219310"/>
                <a:gd name="connsiteY0" fmla="*/ 6076 h 551200"/>
                <a:gd name="connsiteX1" fmla="*/ 1218866 w 1219310"/>
                <a:gd name="connsiteY1" fmla="*/ 0 h 551200"/>
                <a:gd name="connsiteX2" fmla="*/ 1218001 w 1219310"/>
                <a:gd name="connsiteY2" fmla="*/ 551200 h 551200"/>
                <a:gd name="connsiteX3" fmla="*/ 0 w 1219310"/>
                <a:gd name="connsiteY3" fmla="*/ 546076 h 551200"/>
                <a:gd name="connsiteX4" fmla="*/ 660442 w 1219310"/>
                <a:gd name="connsiteY4" fmla="*/ 6076 h 5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310" h="551200">
                  <a:moveTo>
                    <a:pt x="660442" y="6076"/>
                  </a:moveTo>
                  <a:lnTo>
                    <a:pt x="1218866" y="0"/>
                  </a:lnTo>
                  <a:cubicBezTo>
                    <a:pt x="1220694" y="181617"/>
                    <a:pt x="1216173" y="369583"/>
                    <a:pt x="1218001" y="551200"/>
                  </a:cubicBezTo>
                  <a:lnTo>
                    <a:pt x="0" y="546076"/>
                  </a:lnTo>
                  <a:lnTo>
                    <a:pt x="660442" y="60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8ACA5"/>
                </a:gs>
                <a:gs pos="50000">
                  <a:srgbClr val="96BAB1"/>
                </a:gs>
                <a:gs pos="100000">
                  <a:srgbClr val="A2C2BA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r="7205" b="57680"/>
            <a:stretch>
              <a:fillRect/>
            </a:stretch>
          </p:blipFill>
          <p:spPr bwMode="auto">
            <a:xfrm rot="8446870" flipH="1">
              <a:off x="2675762" y="3460194"/>
              <a:ext cx="2016000" cy="4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5" name="组合 22"/>
            <p:cNvGrpSpPr>
              <a:grpSpLocks/>
            </p:cNvGrpSpPr>
            <p:nvPr/>
          </p:nvGrpSpPr>
          <p:grpSpPr bwMode="auto">
            <a:xfrm flipV="1">
              <a:off x="4324013" y="3212762"/>
              <a:ext cx="927340" cy="1764046"/>
              <a:chOff x="4948575" y="342516"/>
              <a:chExt cx="927340" cy="1764046"/>
            </a:xfrm>
          </p:grpSpPr>
          <p:sp>
            <p:nvSpPr>
              <p:cNvPr id="26" name="上箭头 3"/>
              <p:cNvSpPr/>
              <p:nvPr/>
            </p:nvSpPr>
            <p:spPr>
              <a:xfrm>
                <a:off x="4948575" y="342516"/>
                <a:ext cx="927340" cy="1221019"/>
              </a:xfrm>
              <a:custGeom>
                <a:avLst/>
                <a:gdLst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737655 w 927699"/>
                  <a:gd name="connsiteY3" fmla="*/ 456864 h 1220846"/>
                  <a:gd name="connsiteX4" fmla="*/ 737655 w 927699"/>
                  <a:gd name="connsiteY4" fmla="*/ 1220846 h 1220846"/>
                  <a:gd name="connsiteX5" fmla="*/ 190044 w 927699"/>
                  <a:gd name="connsiteY5" fmla="*/ 1220846 h 1220846"/>
                  <a:gd name="connsiteX6" fmla="*/ 190044 w 927699"/>
                  <a:gd name="connsiteY6" fmla="*/ 456864 h 1220846"/>
                  <a:gd name="connsiteX7" fmla="*/ 0 w 927699"/>
                  <a:gd name="connsiteY7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47745 w 927699"/>
                  <a:gd name="connsiteY3" fmla="*/ 4552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5274 w 927699"/>
                  <a:gd name="connsiteY4" fmla="*/ 411620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20987 w 927699"/>
                  <a:gd name="connsiteY4" fmla="*/ 394951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009"/>
                  <a:gd name="connsiteY0" fmla="*/ 456864 h 1220846"/>
                  <a:gd name="connsiteX1" fmla="*/ 463850 w 938009"/>
                  <a:gd name="connsiteY1" fmla="*/ 0 h 1220846"/>
                  <a:gd name="connsiteX2" fmla="*/ 927699 w 938009"/>
                  <a:gd name="connsiteY2" fmla="*/ 456864 h 1220846"/>
                  <a:gd name="connsiteX3" fmla="*/ 873939 w 938009"/>
                  <a:gd name="connsiteY3" fmla="*/ 493303 h 1220846"/>
                  <a:gd name="connsiteX4" fmla="*/ 740037 w 938009"/>
                  <a:gd name="connsiteY4" fmla="*/ 416383 h 1220846"/>
                  <a:gd name="connsiteX5" fmla="*/ 737655 w 938009"/>
                  <a:gd name="connsiteY5" fmla="*/ 1220846 h 1220846"/>
                  <a:gd name="connsiteX6" fmla="*/ 190044 w 938009"/>
                  <a:gd name="connsiteY6" fmla="*/ 1220846 h 1220846"/>
                  <a:gd name="connsiteX7" fmla="*/ 190044 w 938009"/>
                  <a:gd name="connsiteY7" fmla="*/ 456864 h 1220846"/>
                  <a:gd name="connsiteX8" fmla="*/ 0 w 93800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796"/>
                  <a:gd name="connsiteY0" fmla="*/ 456864 h 1220846"/>
                  <a:gd name="connsiteX1" fmla="*/ 463850 w 938796"/>
                  <a:gd name="connsiteY1" fmla="*/ 0 h 1220846"/>
                  <a:gd name="connsiteX2" fmla="*/ 927699 w 938796"/>
                  <a:gd name="connsiteY2" fmla="*/ 456864 h 1220846"/>
                  <a:gd name="connsiteX3" fmla="*/ 873939 w 938796"/>
                  <a:gd name="connsiteY3" fmla="*/ 493303 h 1220846"/>
                  <a:gd name="connsiteX4" fmla="*/ 740037 w 938796"/>
                  <a:gd name="connsiteY4" fmla="*/ 416383 h 1220846"/>
                  <a:gd name="connsiteX5" fmla="*/ 737655 w 938796"/>
                  <a:gd name="connsiteY5" fmla="*/ 1220846 h 1220846"/>
                  <a:gd name="connsiteX6" fmla="*/ 190044 w 938796"/>
                  <a:gd name="connsiteY6" fmla="*/ 1220846 h 1220846"/>
                  <a:gd name="connsiteX7" fmla="*/ 190044 w 938796"/>
                  <a:gd name="connsiteY7" fmla="*/ 456864 h 1220846"/>
                  <a:gd name="connsiteX8" fmla="*/ 0 w 938796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14002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201951 w 927699"/>
                  <a:gd name="connsiteY7" fmla="*/ 411621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9551 w 927699"/>
                  <a:gd name="connsiteY8" fmla="*/ 445678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7699" h="1220846">
                    <a:moveTo>
                      <a:pt x="0" y="456864"/>
                    </a:moveTo>
                    <a:lnTo>
                      <a:pt x="463850" y="0"/>
                    </a:lnTo>
                    <a:cubicBezTo>
                      <a:pt x="618466" y="152288"/>
                      <a:pt x="618302" y="156939"/>
                      <a:pt x="927699" y="456864"/>
                    </a:cubicBezTo>
                    <a:cubicBezTo>
                      <a:pt x="914542" y="488060"/>
                      <a:pt x="915671" y="488300"/>
                      <a:pt x="873939" y="493303"/>
                    </a:cubicBezTo>
                    <a:lnTo>
                      <a:pt x="740037" y="416383"/>
                    </a:lnTo>
                    <a:cubicBezTo>
                      <a:pt x="740831" y="686125"/>
                      <a:pt x="736861" y="951104"/>
                      <a:pt x="737655" y="1220846"/>
                    </a:cubicBezTo>
                    <a:lnTo>
                      <a:pt x="190044" y="1220846"/>
                    </a:lnTo>
                    <a:cubicBezTo>
                      <a:pt x="188457" y="953486"/>
                      <a:pt x="186869" y="686125"/>
                      <a:pt x="185282" y="418765"/>
                    </a:cubicBezTo>
                    <a:lnTo>
                      <a:pt x="52407" y="493303"/>
                    </a:lnTo>
                    <a:cubicBezTo>
                      <a:pt x="11125" y="485918"/>
                      <a:pt x="19850" y="488060"/>
                      <a:pt x="0" y="456864"/>
                    </a:cubicBezTo>
                    <a:close/>
                  </a:path>
                </a:pathLst>
              </a:custGeom>
              <a:solidFill>
                <a:srgbClr val="90B4AB"/>
              </a:solidFill>
              <a:ln>
                <a:noFill/>
              </a:ln>
              <a:effectLst>
                <a:outerShdw blurRad="63500" dist="50800" dir="10800000" algn="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" name="直角三角形 26"/>
              <p:cNvSpPr/>
              <p:nvPr/>
            </p:nvSpPr>
            <p:spPr>
              <a:xfrm rot="16200000" flipH="1" flipV="1">
                <a:off x="5140731" y="1563515"/>
                <a:ext cx="544616" cy="541477"/>
              </a:xfrm>
              <a:prstGeom prst="rtTriangle">
                <a:avLst/>
              </a:prstGeom>
              <a:solidFill>
                <a:srgbClr val="90B4A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28" name="矩形 39"/>
          <p:cNvSpPr/>
          <p:nvPr/>
        </p:nvSpPr>
        <p:spPr>
          <a:xfrm flipH="1" flipV="1">
            <a:off x="5269875" y="4077214"/>
            <a:ext cx="194470" cy="573768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432838" y="5079861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04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 rot="8446870" flipH="1">
            <a:off x="3649825" y="3746280"/>
            <a:ext cx="2040996" cy="4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17"/>
          <p:cNvSpPr/>
          <p:nvPr/>
        </p:nvSpPr>
        <p:spPr bwMode="auto">
          <a:xfrm>
            <a:off x="4229572" y="3548448"/>
            <a:ext cx="2478324" cy="551780"/>
          </a:xfrm>
          <a:custGeom>
            <a:avLst/>
            <a:gdLst/>
            <a:ahLst/>
            <a:cxnLst/>
            <a:rect l="l" t="t" r="r" b="b"/>
            <a:pathLst>
              <a:path w="2447972" h="545393">
                <a:moveTo>
                  <a:pt x="660442" y="0"/>
                </a:moveTo>
                <a:lnTo>
                  <a:pt x="1415715" y="0"/>
                </a:lnTo>
                <a:lnTo>
                  <a:pt x="1415716" y="274"/>
                </a:lnTo>
                <a:lnTo>
                  <a:pt x="1846240" y="274"/>
                </a:lnTo>
                <a:lnTo>
                  <a:pt x="1846240" y="0"/>
                </a:lnTo>
                <a:lnTo>
                  <a:pt x="2447972" y="0"/>
                </a:lnTo>
                <a:lnTo>
                  <a:pt x="2447972" y="545393"/>
                </a:lnTo>
                <a:lnTo>
                  <a:pt x="1846240" y="545393"/>
                </a:lnTo>
                <a:lnTo>
                  <a:pt x="1415541" y="545393"/>
                </a:lnTo>
                <a:lnTo>
                  <a:pt x="1345001" y="545393"/>
                </a:lnTo>
                <a:lnTo>
                  <a:pt x="1345001" y="545124"/>
                </a:lnTo>
                <a:lnTo>
                  <a:pt x="0" y="540000"/>
                </a:lnTo>
                <a:close/>
              </a:path>
            </a:pathLst>
          </a:custGeom>
          <a:gradFill>
            <a:gsLst>
              <a:gs pos="99000">
                <a:srgbClr val="7F6245"/>
              </a:gs>
              <a:gs pos="50000">
                <a:srgbClr val="795C41"/>
              </a:gs>
              <a:gs pos="0">
                <a:srgbClr val="6E533B"/>
              </a:gs>
            </a:gsLst>
            <a:lin ang="5400000" scaled="1"/>
          </a:gradFill>
          <a:ln>
            <a:noFill/>
          </a:ln>
          <a:effectLst>
            <a:innerShdw blurRad="63500" dist="50800" dir="16200000">
              <a:schemeClr val="tx1">
                <a:lumMod val="85000"/>
                <a:lumOff val="1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2" name="组合 25"/>
          <p:cNvGrpSpPr>
            <a:grpSpLocks/>
          </p:cNvGrpSpPr>
          <p:nvPr/>
        </p:nvGrpSpPr>
        <p:grpSpPr bwMode="auto">
          <a:xfrm flipV="1">
            <a:off x="6513245" y="3551938"/>
            <a:ext cx="939201" cy="1783709"/>
            <a:chOff x="4952980" y="342516"/>
            <a:chExt cx="927699" cy="1763062"/>
          </a:xfrm>
        </p:grpSpPr>
        <p:sp>
          <p:nvSpPr>
            <p:cNvPr id="33" name="上箭头 3"/>
            <p:cNvSpPr/>
            <p:nvPr/>
          </p:nvSpPr>
          <p:spPr>
            <a:xfrm>
              <a:off x="4953573" y="342516"/>
              <a:ext cx="927106" cy="1221625"/>
            </a:xfrm>
            <a:custGeom>
              <a:avLst/>
              <a:gdLst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737655 w 927699"/>
                <a:gd name="connsiteY3" fmla="*/ 456864 h 1220846"/>
                <a:gd name="connsiteX4" fmla="*/ 737655 w 927699"/>
                <a:gd name="connsiteY4" fmla="*/ 1220846 h 1220846"/>
                <a:gd name="connsiteX5" fmla="*/ 190044 w 927699"/>
                <a:gd name="connsiteY5" fmla="*/ 1220846 h 1220846"/>
                <a:gd name="connsiteX6" fmla="*/ 190044 w 927699"/>
                <a:gd name="connsiteY6" fmla="*/ 456864 h 1220846"/>
                <a:gd name="connsiteX7" fmla="*/ 0 w 927699"/>
                <a:gd name="connsiteY7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47745 w 927699"/>
                <a:gd name="connsiteY3" fmla="*/ 4552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5274 w 927699"/>
                <a:gd name="connsiteY4" fmla="*/ 411620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20987 w 927699"/>
                <a:gd name="connsiteY4" fmla="*/ 394951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009"/>
                <a:gd name="connsiteY0" fmla="*/ 456864 h 1220846"/>
                <a:gd name="connsiteX1" fmla="*/ 463850 w 938009"/>
                <a:gd name="connsiteY1" fmla="*/ 0 h 1220846"/>
                <a:gd name="connsiteX2" fmla="*/ 927699 w 938009"/>
                <a:gd name="connsiteY2" fmla="*/ 456864 h 1220846"/>
                <a:gd name="connsiteX3" fmla="*/ 873939 w 938009"/>
                <a:gd name="connsiteY3" fmla="*/ 493303 h 1220846"/>
                <a:gd name="connsiteX4" fmla="*/ 740037 w 938009"/>
                <a:gd name="connsiteY4" fmla="*/ 416383 h 1220846"/>
                <a:gd name="connsiteX5" fmla="*/ 737655 w 938009"/>
                <a:gd name="connsiteY5" fmla="*/ 1220846 h 1220846"/>
                <a:gd name="connsiteX6" fmla="*/ 190044 w 938009"/>
                <a:gd name="connsiteY6" fmla="*/ 1220846 h 1220846"/>
                <a:gd name="connsiteX7" fmla="*/ 190044 w 938009"/>
                <a:gd name="connsiteY7" fmla="*/ 456864 h 1220846"/>
                <a:gd name="connsiteX8" fmla="*/ 0 w 93800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796"/>
                <a:gd name="connsiteY0" fmla="*/ 456864 h 1220846"/>
                <a:gd name="connsiteX1" fmla="*/ 463850 w 938796"/>
                <a:gd name="connsiteY1" fmla="*/ 0 h 1220846"/>
                <a:gd name="connsiteX2" fmla="*/ 927699 w 938796"/>
                <a:gd name="connsiteY2" fmla="*/ 456864 h 1220846"/>
                <a:gd name="connsiteX3" fmla="*/ 873939 w 938796"/>
                <a:gd name="connsiteY3" fmla="*/ 493303 h 1220846"/>
                <a:gd name="connsiteX4" fmla="*/ 740037 w 938796"/>
                <a:gd name="connsiteY4" fmla="*/ 416383 h 1220846"/>
                <a:gd name="connsiteX5" fmla="*/ 737655 w 938796"/>
                <a:gd name="connsiteY5" fmla="*/ 1220846 h 1220846"/>
                <a:gd name="connsiteX6" fmla="*/ 190044 w 938796"/>
                <a:gd name="connsiteY6" fmla="*/ 1220846 h 1220846"/>
                <a:gd name="connsiteX7" fmla="*/ 190044 w 938796"/>
                <a:gd name="connsiteY7" fmla="*/ 456864 h 1220846"/>
                <a:gd name="connsiteX8" fmla="*/ 0 w 938796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14002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201951 w 927699"/>
                <a:gd name="connsiteY7" fmla="*/ 411621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9551 w 927699"/>
                <a:gd name="connsiteY8" fmla="*/ 445678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699" h="1220846">
                  <a:moveTo>
                    <a:pt x="0" y="456864"/>
                  </a:moveTo>
                  <a:lnTo>
                    <a:pt x="463850" y="0"/>
                  </a:lnTo>
                  <a:cubicBezTo>
                    <a:pt x="618466" y="152288"/>
                    <a:pt x="618302" y="156939"/>
                    <a:pt x="927699" y="456864"/>
                  </a:cubicBezTo>
                  <a:cubicBezTo>
                    <a:pt x="914542" y="488060"/>
                    <a:pt x="915671" y="488300"/>
                    <a:pt x="873939" y="493303"/>
                  </a:cubicBezTo>
                  <a:lnTo>
                    <a:pt x="740037" y="416383"/>
                  </a:lnTo>
                  <a:cubicBezTo>
                    <a:pt x="740831" y="686125"/>
                    <a:pt x="736861" y="951104"/>
                    <a:pt x="737655" y="1220846"/>
                  </a:cubicBezTo>
                  <a:lnTo>
                    <a:pt x="190044" y="1220846"/>
                  </a:lnTo>
                  <a:cubicBezTo>
                    <a:pt x="188457" y="953486"/>
                    <a:pt x="186869" y="686125"/>
                    <a:pt x="185282" y="418765"/>
                  </a:cubicBezTo>
                  <a:lnTo>
                    <a:pt x="52407" y="493303"/>
                  </a:lnTo>
                  <a:cubicBezTo>
                    <a:pt x="11125" y="485918"/>
                    <a:pt x="19850" y="488060"/>
                    <a:pt x="0" y="456864"/>
                  </a:cubicBezTo>
                  <a:close/>
                </a:path>
              </a:pathLst>
            </a:custGeom>
            <a:solidFill>
              <a:srgbClr val="76593F"/>
            </a:solidFill>
            <a:ln>
              <a:noFill/>
            </a:ln>
            <a:effectLst>
              <a:outerShdw blurRad="63500" dist="50800" dir="10800000" algn="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flipV="1">
              <a:off x="5145661" y="1564141"/>
              <a:ext cx="542929" cy="541710"/>
            </a:xfrm>
            <a:prstGeom prst="rtTriangle">
              <a:avLst/>
            </a:prstGeom>
            <a:gradFill flip="none" rotWithShape="1">
              <a:gsLst>
                <a:gs pos="0">
                  <a:srgbClr val="775A44"/>
                </a:gs>
                <a:gs pos="50000">
                  <a:srgbClr val="73553E"/>
                </a:gs>
                <a:gs pos="100000">
                  <a:srgbClr val="76593F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5" name="矩形 39"/>
          <p:cNvSpPr/>
          <p:nvPr/>
        </p:nvSpPr>
        <p:spPr>
          <a:xfrm flipH="1" flipV="1">
            <a:off x="6513845" y="3550056"/>
            <a:ext cx="194470" cy="548052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6" name="组合 18"/>
          <p:cNvGrpSpPr>
            <a:grpSpLocks/>
          </p:cNvGrpSpPr>
          <p:nvPr/>
        </p:nvGrpSpPr>
        <p:grpSpPr bwMode="auto">
          <a:xfrm>
            <a:off x="7218599" y="1766070"/>
            <a:ext cx="940208" cy="1785593"/>
            <a:chOff x="4950602" y="342516"/>
            <a:chExt cx="927699" cy="1763062"/>
          </a:xfrm>
        </p:grpSpPr>
        <p:sp>
          <p:nvSpPr>
            <p:cNvPr id="37" name="上箭头 3"/>
            <p:cNvSpPr/>
            <p:nvPr/>
          </p:nvSpPr>
          <p:spPr>
            <a:xfrm>
              <a:off x="4950602" y="342516"/>
              <a:ext cx="927699" cy="1220337"/>
            </a:xfrm>
            <a:custGeom>
              <a:avLst/>
              <a:gdLst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737655 w 927699"/>
                <a:gd name="connsiteY3" fmla="*/ 456864 h 1220846"/>
                <a:gd name="connsiteX4" fmla="*/ 737655 w 927699"/>
                <a:gd name="connsiteY4" fmla="*/ 1220846 h 1220846"/>
                <a:gd name="connsiteX5" fmla="*/ 190044 w 927699"/>
                <a:gd name="connsiteY5" fmla="*/ 1220846 h 1220846"/>
                <a:gd name="connsiteX6" fmla="*/ 190044 w 927699"/>
                <a:gd name="connsiteY6" fmla="*/ 456864 h 1220846"/>
                <a:gd name="connsiteX7" fmla="*/ 0 w 927699"/>
                <a:gd name="connsiteY7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47745 w 927699"/>
                <a:gd name="connsiteY3" fmla="*/ 4552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7655 w 927699"/>
                <a:gd name="connsiteY4" fmla="*/ 456864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35274 w 927699"/>
                <a:gd name="connsiteY4" fmla="*/ 411620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20987 w 927699"/>
                <a:gd name="connsiteY4" fmla="*/ 394951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009"/>
                <a:gd name="connsiteY0" fmla="*/ 456864 h 1220846"/>
                <a:gd name="connsiteX1" fmla="*/ 463850 w 938009"/>
                <a:gd name="connsiteY1" fmla="*/ 0 h 1220846"/>
                <a:gd name="connsiteX2" fmla="*/ 927699 w 938009"/>
                <a:gd name="connsiteY2" fmla="*/ 456864 h 1220846"/>
                <a:gd name="connsiteX3" fmla="*/ 873939 w 938009"/>
                <a:gd name="connsiteY3" fmla="*/ 493303 h 1220846"/>
                <a:gd name="connsiteX4" fmla="*/ 740037 w 938009"/>
                <a:gd name="connsiteY4" fmla="*/ 416383 h 1220846"/>
                <a:gd name="connsiteX5" fmla="*/ 737655 w 938009"/>
                <a:gd name="connsiteY5" fmla="*/ 1220846 h 1220846"/>
                <a:gd name="connsiteX6" fmla="*/ 190044 w 938009"/>
                <a:gd name="connsiteY6" fmla="*/ 1220846 h 1220846"/>
                <a:gd name="connsiteX7" fmla="*/ 190044 w 938009"/>
                <a:gd name="connsiteY7" fmla="*/ 456864 h 1220846"/>
                <a:gd name="connsiteX8" fmla="*/ 0 w 93800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38796"/>
                <a:gd name="connsiteY0" fmla="*/ 456864 h 1220846"/>
                <a:gd name="connsiteX1" fmla="*/ 463850 w 938796"/>
                <a:gd name="connsiteY1" fmla="*/ 0 h 1220846"/>
                <a:gd name="connsiteX2" fmla="*/ 927699 w 938796"/>
                <a:gd name="connsiteY2" fmla="*/ 456864 h 1220846"/>
                <a:gd name="connsiteX3" fmla="*/ 873939 w 938796"/>
                <a:gd name="connsiteY3" fmla="*/ 493303 h 1220846"/>
                <a:gd name="connsiteX4" fmla="*/ 740037 w 938796"/>
                <a:gd name="connsiteY4" fmla="*/ 416383 h 1220846"/>
                <a:gd name="connsiteX5" fmla="*/ 737655 w 938796"/>
                <a:gd name="connsiteY5" fmla="*/ 1220846 h 1220846"/>
                <a:gd name="connsiteX6" fmla="*/ 190044 w 938796"/>
                <a:gd name="connsiteY6" fmla="*/ 1220846 h 1220846"/>
                <a:gd name="connsiteX7" fmla="*/ 190044 w 938796"/>
                <a:gd name="connsiteY7" fmla="*/ 456864 h 1220846"/>
                <a:gd name="connsiteX8" fmla="*/ 0 w 938796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56864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90044 w 927699"/>
                <a:gd name="connsiteY7" fmla="*/ 414002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201951 w 927699"/>
                <a:gd name="connsiteY7" fmla="*/ 411621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0 w 927699"/>
                <a:gd name="connsiteY8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9551 w 927699"/>
                <a:gd name="connsiteY8" fmla="*/ 445678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  <a:gd name="connsiteX0" fmla="*/ 0 w 927699"/>
                <a:gd name="connsiteY0" fmla="*/ 456864 h 1220846"/>
                <a:gd name="connsiteX1" fmla="*/ 463850 w 927699"/>
                <a:gd name="connsiteY1" fmla="*/ 0 h 1220846"/>
                <a:gd name="connsiteX2" fmla="*/ 927699 w 927699"/>
                <a:gd name="connsiteY2" fmla="*/ 456864 h 1220846"/>
                <a:gd name="connsiteX3" fmla="*/ 873939 w 927699"/>
                <a:gd name="connsiteY3" fmla="*/ 493303 h 1220846"/>
                <a:gd name="connsiteX4" fmla="*/ 740037 w 927699"/>
                <a:gd name="connsiteY4" fmla="*/ 416383 h 1220846"/>
                <a:gd name="connsiteX5" fmla="*/ 737655 w 927699"/>
                <a:gd name="connsiteY5" fmla="*/ 1220846 h 1220846"/>
                <a:gd name="connsiteX6" fmla="*/ 190044 w 927699"/>
                <a:gd name="connsiteY6" fmla="*/ 1220846 h 1220846"/>
                <a:gd name="connsiteX7" fmla="*/ 185282 w 927699"/>
                <a:gd name="connsiteY7" fmla="*/ 418765 h 1220846"/>
                <a:gd name="connsiteX8" fmla="*/ 52407 w 927699"/>
                <a:gd name="connsiteY8" fmla="*/ 493303 h 1220846"/>
                <a:gd name="connsiteX9" fmla="*/ 0 w 927699"/>
                <a:gd name="connsiteY9" fmla="*/ 456864 h 122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699" h="1220846">
                  <a:moveTo>
                    <a:pt x="0" y="456864"/>
                  </a:moveTo>
                  <a:lnTo>
                    <a:pt x="463850" y="0"/>
                  </a:lnTo>
                  <a:cubicBezTo>
                    <a:pt x="618466" y="152288"/>
                    <a:pt x="618302" y="156939"/>
                    <a:pt x="927699" y="456864"/>
                  </a:cubicBezTo>
                  <a:cubicBezTo>
                    <a:pt x="914542" y="488060"/>
                    <a:pt x="915671" y="488300"/>
                    <a:pt x="873939" y="493303"/>
                  </a:cubicBezTo>
                  <a:lnTo>
                    <a:pt x="740037" y="416383"/>
                  </a:lnTo>
                  <a:cubicBezTo>
                    <a:pt x="740831" y="686125"/>
                    <a:pt x="736861" y="951104"/>
                    <a:pt x="737655" y="1220846"/>
                  </a:cubicBezTo>
                  <a:lnTo>
                    <a:pt x="190044" y="1220846"/>
                  </a:lnTo>
                  <a:cubicBezTo>
                    <a:pt x="188457" y="953486"/>
                    <a:pt x="186869" y="686125"/>
                    <a:pt x="185282" y="418765"/>
                  </a:cubicBezTo>
                  <a:lnTo>
                    <a:pt x="52407" y="493303"/>
                  </a:lnTo>
                  <a:cubicBezTo>
                    <a:pt x="11125" y="485918"/>
                    <a:pt x="19850" y="488060"/>
                    <a:pt x="0" y="456864"/>
                  </a:cubicBezTo>
                  <a:close/>
                </a:path>
              </a:pathLst>
            </a:custGeom>
            <a:solidFill>
              <a:srgbClr val="CB804E"/>
            </a:solidFill>
            <a:ln>
              <a:noFill/>
            </a:ln>
            <a:effectLst>
              <a:outerShdw blurRad="63500" dist="50800" dir="10800000" algn="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直角三角形 37"/>
            <p:cNvSpPr/>
            <p:nvPr/>
          </p:nvSpPr>
          <p:spPr>
            <a:xfrm flipV="1">
              <a:off x="5142484" y="1562853"/>
              <a:ext cx="543934" cy="542725"/>
            </a:xfrm>
            <a:prstGeom prst="rtTriangle">
              <a:avLst/>
            </a:prstGeom>
            <a:gradFill flip="none" rotWithShape="1">
              <a:gsLst>
                <a:gs pos="99000">
                  <a:srgbClr val="CB804E"/>
                </a:gs>
                <a:gs pos="50000">
                  <a:srgbClr val="BE7647"/>
                </a:gs>
                <a:gs pos="0">
                  <a:srgbClr val="BD754D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25400" dir="8520000" sx="89000" sy="89000" kx="12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9" name="矩形 5"/>
          <p:cNvSpPr/>
          <p:nvPr/>
        </p:nvSpPr>
        <p:spPr>
          <a:xfrm>
            <a:off x="4221920" y="2999350"/>
            <a:ext cx="3192504" cy="555094"/>
          </a:xfrm>
          <a:custGeom>
            <a:avLst/>
            <a:gdLst/>
            <a:ahLst/>
            <a:cxnLst/>
            <a:rect l="l" t="t" r="r" b="b"/>
            <a:pathLst>
              <a:path w="3153385" h="551743">
                <a:moveTo>
                  <a:pt x="1846240" y="0"/>
                </a:moveTo>
                <a:lnTo>
                  <a:pt x="3153385" y="0"/>
                </a:lnTo>
                <a:lnTo>
                  <a:pt x="3153385" y="551743"/>
                </a:lnTo>
                <a:lnTo>
                  <a:pt x="1846240" y="551743"/>
                </a:lnTo>
                <a:lnTo>
                  <a:pt x="1415541" y="551743"/>
                </a:lnTo>
                <a:lnTo>
                  <a:pt x="1345001" y="551743"/>
                </a:lnTo>
                <a:lnTo>
                  <a:pt x="1345001" y="551474"/>
                </a:lnTo>
                <a:lnTo>
                  <a:pt x="0" y="546350"/>
                </a:lnTo>
                <a:lnTo>
                  <a:pt x="660442" y="6350"/>
                </a:lnTo>
                <a:lnTo>
                  <a:pt x="1415715" y="6350"/>
                </a:lnTo>
                <a:lnTo>
                  <a:pt x="1415716" y="6624"/>
                </a:lnTo>
                <a:lnTo>
                  <a:pt x="1846240" y="6624"/>
                </a:lnTo>
                <a:close/>
              </a:path>
            </a:pathLst>
          </a:custGeom>
          <a:gradFill flip="none" rotWithShape="1">
            <a:gsLst>
              <a:gs pos="100000">
                <a:srgbClr val="D98A55"/>
              </a:gs>
              <a:gs pos="50000">
                <a:srgbClr val="CC814F"/>
              </a:gs>
              <a:gs pos="0">
                <a:srgbClr val="C17849"/>
              </a:gs>
            </a:gsLst>
            <a:lin ang="8100000" scaled="1"/>
            <a:tileRect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 rot="8446870" flipH="1">
            <a:off x="3608038" y="3227088"/>
            <a:ext cx="2041136" cy="4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矩形 39"/>
          <p:cNvSpPr/>
          <p:nvPr/>
        </p:nvSpPr>
        <p:spPr>
          <a:xfrm flipH="1">
            <a:off x="7219402" y="3003610"/>
            <a:ext cx="194471" cy="548053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2" name="组合 30"/>
          <p:cNvGrpSpPr>
            <a:grpSpLocks/>
          </p:cNvGrpSpPr>
          <p:nvPr/>
        </p:nvGrpSpPr>
        <p:grpSpPr bwMode="auto">
          <a:xfrm>
            <a:off x="3685183" y="1230217"/>
            <a:ext cx="3158135" cy="1787199"/>
            <a:chOff x="2760514" y="342516"/>
            <a:chExt cx="3120165" cy="1766238"/>
          </a:xfrm>
        </p:grpSpPr>
        <p:grpSp>
          <p:nvGrpSpPr>
            <p:cNvPr id="43" name="组合 16"/>
            <p:cNvGrpSpPr>
              <a:grpSpLocks/>
            </p:cNvGrpSpPr>
            <p:nvPr/>
          </p:nvGrpSpPr>
          <p:grpSpPr bwMode="auto">
            <a:xfrm>
              <a:off x="4952980" y="342516"/>
              <a:ext cx="927699" cy="1763062"/>
              <a:chOff x="4952980" y="342516"/>
              <a:chExt cx="927699" cy="1763062"/>
            </a:xfrm>
          </p:grpSpPr>
          <p:sp>
            <p:nvSpPr>
              <p:cNvPr id="46" name="上箭头 3"/>
              <p:cNvSpPr/>
              <p:nvPr/>
            </p:nvSpPr>
            <p:spPr>
              <a:xfrm>
                <a:off x="4953363" y="342516"/>
                <a:ext cx="927316" cy="1221436"/>
              </a:xfrm>
              <a:custGeom>
                <a:avLst/>
                <a:gdLst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737655 w 927699"/>
                  <a:gd name="connsiteY3" fmla="*/ 456864 h 1220846"/>
                  <a:gd name="connsiteX4" fmla="*/ 737655 w 927699"/>
                  <a:gd name="connsiteY4" fmla="*/ 1220846 h 1220846"/>
                  <a:gd name="connsiteX5" fmla="*/ 190044 w 927699"/>
                  <a:gd name="connsiteY5" fmla="*/ 1220846 h 1220846"/>
                  <a:gd name="connsiteX6" fmla="*/ 190044 w 927699"/>
                  <a:gd name="connsiteY6" fmla="*/ 456864 h 1220846"/>
                  <a:gd name="connsiteX7" fmla="*/ 0 w 927699"/>
                  <a:gd name="connsiteY7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47745 w 927699"/>
                  <a:gd name="connsiteY3" fmla="*/ 4552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7655 w 927699"/>
                  <a:gd name="connsiteY4" fmla="*/ 456864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35274 w 927699"/>
                  <a:gd name="connsiteY4" fmla="*/ 411620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20987 w 927699"/>
                  <a:gd name="connsiteY4" fmla="*/ 394951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009"/>
                  <a:gd name="connsiteY0" fmla="*/ 456864 h 1220846"/>
                  <a:gd name="connsiteX1" fmla="*/ 463850 w 938009"/>
                  <a:gd name="connsiteY1" fmla="*/ 0 h 1220846"/>
                  <a:gd name="connsiteX2" fmla="*/ 927699 w 938009"/>
                  <a:gd name="connsiteY2" fmla="*/ 456864 h 1220846"/>
                  <a:gd name="connsiteX3" fmla="*/ 873939 w 938009"/>
                  <a:gd name="connsiteY3" fmla="*/ 493303 h 1220846"/>
                  <a:gd name="connsiteX4" fmla="*/ 740037 w 938009"/>
                  <a:gd name="connsiteY4" fmla="*/ 416383 h 1220846"/>
                  <a:gd name="connsiteX5" fmla="*/ 737655 w 938009"/>
                  <a:gd name="connsiteY5" fmla="*/ 1220846 h 1220846"/>
                  <a:gd name="connsiteX6" fmla="*/ 190044 w 938009"/>
                  <a:gd name="connsiteY6" fmla="*/ 1220846 h 1220846"/>
                  <a:gd name="connsiteX7" fmla="*/ 190044 w 938009"/>
                  <a:gd name="connsiteY7" fmla="*/ 456864 h 1220846"/>
                  <a:gd name="connsiteX8" fmla="*/ 0 w 93800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38796"/>
                  <a:gd name="connsiteY0" fmla="*/ 456864 h 1220846"/>
                  <a:gd name="connsiteX1" fmla="*/ 463850 w 938796"/>
                  <a:gd name="connsiteY1" fmla="*/ 0 h 1220846"/>
                  <a:gd name="connsiteX2" fmla="*/ 927699 w 938796"/>
                  <a:gd name="connsiteY2" fmla="*/ 456864 h 1220846"/>
                  <a:gd name="connsiteX3" fmla="*/ 873939 w 938796"/>
                  <a:gd name="connsiteY3" fmla="*/ 493303 h 1220846"/>
                  <a:gd name="connsiteX4" fmla="*/ 740037 w 938796"/>
                  <a:gd name="connsiteY4" fmla="*/ 416383 h 1220846"/>
                  <a:gd name="connsiteX5" fmla="*/ 737655 w 938796"/>
                  <a:gd name="connsiteY5" fmla="*/ 1220846 h 1220846"/>
                  <a:gd name="connsiteX6" fmla="*/ 190044 w 938796"/>
                  <a:gd name="connsiteY6" fmla="*/ 1220846 h 1220846"/>
                  <a:gd name="connsiteX7" fmla="*/ 190044 w 938796"/>
                  <a:gd name="connsiteY7" fmla="*/ 456864 h 1220846"/>
                  <a:gd name="connsiteX8" fmla="*/ 0 w 938796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56864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90044 w 927699"/>
                  <a:gd name="connsiteY7" fmla="*/ 414002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201951 w 927699"/>
                  <a:gd name="connsiteY7" fmla="*/ 411621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0 w 927699"/>
                  <a:gd name="connsiteY8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9551 w 927699"/>
                  <a:gd name="connsiteY8" fmla="*/ 445678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  <a:gd name="connsiteX0" fmla="*/ 0 w 927699"/>
                  <a:gd name="connsiteY0" fmla="*/ 456864 h 1220846"/>
                  <a:gd name="connsiteX1" fmla="*/ 463850 w 927699"/>
                  <a:gd name="connsiteY1" fmla="*/ 0 h 1220846"/>
                  <a:gd name="connsiteX2" fmla="*/ 927699 w 927699"/>
                  <a:gd name="connsiteY2" fmla="*/ 456864 h 1220846"/>
                  <a:gd name="connsiteX3" fmla="*/ 873939 w 927699"/>
                  <a:gd name="connsiteY3" fmla="*/ 493303 h 1220846"/>
                  <a:gd name="connsiteX4" fmla="*/ 740037 w 927699"/>
                  <a:gd name="connsiteY4" fmla="*/ 416383 h 1220846"/>
                  <a:gd name="connsiteX5" fmla="*/ 737655 w 927699"/>
                  <a:gd name="connsiteY5" fmla="*/ 1220846 h 1220846"/>
                  <a:gd name="connsiteX6" fmla="*/ 190044 w 927699"/>
                  <a:gd name="connsiteY6" fmla="*/ 1220846 h 1220846"/>
                  <a:gd name="connsiteX7" fmla="*/ 185282 w 927699"/>
                  <a:gd name="connsiteY7" fmla="*/ 418765 h 1220846"/>
                  <a:gd name="connsiteX8" fmla="*/ 52407 w 927699"/>
                  <a:gd name="connsiteY8" fmla="*/ 493303 h 1220846"/>
                  <a:gd name="connsiteX9" fmla="*/ 0 w 927699"/>
                  <a:gd name="connsiteY9" fmla="*/ 456864 h 122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7699" h="1220846">
                    <a:moveTo>
                      <a:pt x="0" y="456864"/>
                    </a:moveTo>
                    <a:lnTo>
                      <a:pt x="463850" y="0"/>
                    </a:lnTo>
                    <a:cubicBezTo>
                      <a:pt x="618466" y="152288"/>
                      <a:pt x="618302" y="156939"/>
                      <a:pt x="927699" y="456864"/>
                    </a:cubicBezTo>
                    <a:cubicBezTo>
                      <a:pt x="914542" y="488060"/>
                      <a:pt x="915671" y="488300"/>
                      <a:pt x="873939" y="493303"/>
                    </a:cubicBezTo>
                    <a:lnTo>
                      <a:pt x="740037" y="416383"/>
                    </a:lnTo>
                    <a:cubicBezTo>
                      <a:pt x="740831" y="686125"/>
                      <a:pt x="736861" y="951104"/>
                      <a:pt x="737655" y="1220846"/>
                    </a:cubicBezTo>
                    <a:lnTo>
                      <a:pt x="190044" y="1220846"/>
                    </a:lnTo>
                    <a:cubicBezTo>
                      <a:pt x="188457" y="953486"/>
                      <a:pt x="186869" y="686125"/>
                      <a:pt x="185282" y="418765"/>
                    </a:cubicBezTo>
                    <a:lnTo>
                      <a:pt x="52407" y="493303"/>
                    </a:lnTo>
                    <a:cubicBezTo>
                      <a:pt x="11125" y="485918"/>
                      <a:pt x="19850" y="488060"/>
                      <a:pt x="0" y="456864"/>
                    </a:cubicBezTo>
                    <a:close/>
                  </a:path>
                </a:pathLst>
              </a:custGeom>
              <a:solidFill>
                <a:srgbClr val="A9947A"/>
              </a:solidFill>
              <a:ln>
                <a:noFill/>
              </a:ln>
              <a:effectLst>
                <a:outerShdw blurRad="63500" dist="50800" dir="10800000" algn="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" name="直角三角形 46"/>
              <p:cNvSpPr/>
              <p:nvPr/>
            </p:nvSpPr>
            <p:spPr>
              <a:xfrm flipV="1">
                <a:off x="5145496" y="1563952"/>
                <a:ext cx="543051" cy="541625"/>
              </a:xfrm>
              <a:prstGeom prst="rtTriangle">
                <a:avLst/>
              </a:prstGeom>
              <a:gradFill flip="none" rotWithShape="1">
                <a:gsLst>
                  <a:gs pos="0">
                    <a:srgbClr val="A38966"/>
                  </a:gs>
                  <a:gs pos="50000">
                    <a:srgbClr val="A38F72"/>
                  </a:gs>
                  <a:gs pos="100000">
                    <a:srgbClr val="A9947A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25400" dir="8520000" sx="89000" sy="89000" kx="1200000" algn="b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44" name="矩形 5"/>
            <p:cNvSpPr/>
            <p:nvPr/>
          </p:nvSpPr>
          <p:spPr>
            <a:xfrm>
              <a:off x="3299006" y="1563361"/>
              <a:ext cx="1846240" cy="545393"/>
            </a:xfrm>
            <a:custGeom>
              <a:avLst/>
              <a:gdLst/>
              <a:ahLst/>
              <a:cxnLst/>
              <a:rect l="l" t="t" r="r" b="b"/>
              <a:pathLst>
                <a:path w="1846240" h="545393">
                  <a:moveTo>
                    <a:pt x="660442" y="0"/>
                  </a:moveTo>
                  <a:lnTo>
                    <a:pt x="1415715" y="0"/>
                  </a:lnTo>
                  <a:lnTo>
                    <a:pt x="1415716" y="274"/>
                  </a:lnTo>
                  <a:lnTo>
                    <a:pt x="1846240" y="274"/>
                  </a:lnTo>
                  <a:lnTo>
                    <a:pt x="1846240" y="545393"/>
                  </a:lnTo>
                  <a:lnTo>
                    <a:pt x="1415541" y="545393"/>
                  </a:lnTo>
                  <a:lnTo>
                    <a:pt x="1345001" y="545393"/>
                  </a:lnTo>
                  <a:lnTo>
                    <a:pt x="1345001" y="545124"/>
                  </a:lnTo>
                  <a:lnTo>
                    <a:pt x="0" y="540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29B81"/>
                </a:gs>
                <a:gs pos="50000">
                  <a:srgbClr val="BAAA93"/>
                </a:gs>
                <a:gs pos="100000">
                  <a:srgbClr val="C7BCAD"/>
                </a:gs>
              </a:gsLst>
              <a:lin ang="8100000" scaled="1"/>
              <a:tileRect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r="7205" b="57680"/>
            <a:stretch>
              <a:fillRect/>
            </a:stretch>
          </p:blipFill>
          <p:spPr bwMode="auto">
            <a:xfrm rot="8446870" flipH="1">
              <a:off x="2760514" y="1729359"/>
              <a:ext cx="2016000" cy="4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矩形 39"/>
          <p:cNvSpPr/>
          <p:nvPr/>
        </p:nvSpPr>
        <p:spPr>
          <a:xfrm flipH="1">
            <a:off x="5904717" y="2462935"/>
            <a:ext cx="194471" cy="548052"/>
          </a:xfrm>
          <a:custGeom>
            <a:avLst/>
            <a:gdLst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523309 w 523309"/>
              <a:gd name="connsiteY2" fmla="*/ 926067 h 926067"/>
              <a:gd name="connsiteX3" fmla="*/ 0 w 523309"/>
              <a:gd name="connsiteY3" fmla="*/ 926067 h 926067"/>
              <a:gd name="connsiteX4" fmla="*/ 0 w 523309"/>
              <a:gd name="connsiteY4" fmla="*/ 0 h 926067"/>
              <a:gd name="connsiteX0" fmla="*/ 0 w 523309"/>
              <a:gd name="connsiteY0" fmla="*/ 0 h 926067"/>
              <a:gd name="connsiteX1" fmla="*/ 523309 w 523309"/>
              <a:gd name="connsiteY1" fmla="*/ 0 h 926067"/>
              <a:gd name="connsiteX2" fmla="*/ 0 w 523309"/>
              <a:gd name="connsiteY2" fmla="*/ 926067 h 926067"/>
              <a:gd name="connsiteX3" fmla="*/ 0 w 523309"/>
              <a:gd name="connsiteY3" fmla="*/ 0 h 92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09" h="926067">
                <a:moveTo>
                  <a:pt x="0" y="0"/>
                </a:moveTo>
                <a:lnTo>
                  <a:pt x="523309" y="0"/>
                </a:lnTo>
                <a:lnTo>
                  <a:pt x="0" y="92606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069287" y="1412127"/>
            <a:ext cx="609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50" name="矩形 49"/>
          <p:cNvSpPr/>
          <p:nvPr/>
        </p:nvSpPr>
        <p:spPr>
          <a:xfrm>
            <a:off x="7383971" y="1919710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02</a:t>
            </a:r>
          </a:p>
        </p:txBody>
      </p:sp>
      <p:sp>
        <p:nvSpPr>
          <p:cNvPr id="51" name="矩形 50"/>
          <p:cNvSpPr/>
          <p:nvPr/>
        </p:nvSpPr>
        <p:spPr>
          <a:xfrm>
            <a:off x="6678414" y="4556641"/>
            <a:ext cx="609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lgerian" pitchFamily="82" charset="0"/>
              </a:rPr>
              <a:t>03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5206479" y="2469075"/>
            <a:ext cx="506645" cy="506645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3" name="椭圆 52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弧形 53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弧形 55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弧形 56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弧形 57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070575" y="3048989"/>
            <a:ext cx="413110" cy="413110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1" name="椭圆 60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566519" y="3617039"/>
            <a:ext cx="369515" cy="399473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9" name="圆角矩形 68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4846439" y="4176765"/>
            <a:ext cx="417182" cy="385091"/>
            <a:chOff x="4274149" y="4104491"/>
            <a:chExt cx="595703" cy="565393"/>
          </a:xfrm>
        </p:grpSpPr>
        <p:grpSp>
          <p:nvGrpSpPr>
            <p:cNvPr id="79" name="组合 78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81" name="矩形 80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任意多边形 79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85193" y="2835457"/>
            <a:ext cx="771365" cy="536124"/>
            <a:chOff x="497756" y="1872009"/>
            <a:chExt cx="771365" cy="536124"/>
          </a:xfrm>
        </p:grpSpPr>
        <p:sp>
          <p:nvSpPr>
            <p:cNvPr id="86" name="TextBox 47"/>
            <p:cNvSpPr txBox="1">
              <a:spLocks noChangeArrowheads="1"/>
            </p:cNvSpPr>
            <p:nvPr/>
          </p:nvSpPr>
          <p:spPr bwMode="auto">
            <a:xfrm>
              <a:off x="497756" y="2146523"/>
              <a:ext cx="77136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rgbClr val="A28F6A"/>
                  </a:solidFill>
                  <a:latin typeface="Kozuka Mincho Pro H" pitchFamily="18" charset="-128"/>
                  <a:ea typeface="Kozuka Mincho Pro H" pitchFamily="18" charset="-128"/>
                </a:rPr>
                <a:t>OPTIONS</a:t>
              </a:r>
              <a:endParaRPr lang="zh-CN" altLang="en-US" sz="1100" dirty="0">
                <a:solidFill>
                  <a:srgbClr val="A28F6A"/>
                </a:solidFill>
                <a:latin typeface="Kozuka Mincho Pro H" pitchFamily="18" charset="-128"/>
                <a:ea typeface="Kozuka Mincho Pro H" pitchFamily="18" charset="-128"/>
              </a:endParaRPr>
            </a:p>
          </p:txBody>
        </p:sp>
        <p:grpSp>
          <p:nvGrpSpPr>
            <p:cNvPr id="87" name="组合 45"/>
            <p:cNvGrpSpPr>
              <a:grpSpLocks/>
            </p:cNvGrpSpPr>
            <p:nvPr/>
          </p:nvGrpSpPr>
          <p:grpSpPr bwMode="auto">
            <a:xfrm>
              <a:off x="852563" y="1872009"/>
              <a:ext cx="273050" cy="192088"/>
              <a:chOff x="1542330" y="2063252"/>
              <a:chExt cx="272408" cy="192975"/>
            </a:xfrm>
          </p:grpSpPr>
          <p:sp>
            <p:nvSpPr>
              <p:cNvPr id="88" name="平行四边形 43"/>
              <p:cNvSpPr/>
              <p:nvPr/>
            </p:nvSpPr>
            <p:spPr>
              <a:xfrm rot="19055090" flipV="1">
                <a:off x="1542330" y="2195623"/>
                <a:ext cx="267656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B6A4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  <p:sp>
            <p:nvSpPr>
              <p:cNvPr id="89" name="平行四边形 43"/>
              <p:cNvSpPr/>
              <p:nvPr/>
            </p:nvSpPr>
            <p:spPr>
              <a:xfrm rot="2544910">
                <a:off x="1547081" y="2063252"/>
                <a:ext cx="267657" cy="60604"/>
              </a:xfrm>
              <a:custGeom>
                <a:avLst/>
                <a:gdLst>
                  <a:gd name="connsiteX0" fmla="*/ 0 w 720080"/>
                  <a:gd name="connsiteY0" fmla="*/ 157553 h 157553"/>
                  <a:gd name="connsiteX1" fmla="*/ 39388 w 720080"/>
                  <a:gd name="connsiteY1" fmla="*/ 0 h 157553"/>
                  <a:gd name="connsiteX2" fmla="*/ 720080 w 720080"/>
                  <a:gd name="connsiteY2" fmla="*/ 0 h 157553"/>
                  <a:gd name="connsiteX3" fmla="*/ 680692 w 720080"/>
                  <a:gd name="connsiteY3" fmla="*/ 157553 h 157553"/>
                  <a:gd name="connsiteX4" fmla="*/ 0 w 720080"/>
                  <a:gd name="connsiteY4" fmla="*/ 157553 h 157553"/>
                  <a:gd name="connsiteX0" fmla="*/ 106673 w 826753"/>
                  <a:gd name="connsiteY0" fmla="*/ 157553 h 157553"/>
                  <a:gd name="connsiteX1" fmla="*/ 0 w 826753"/>
                  <a:gd name="connsiteY1" fmla="*/ 9587 h 157553"/>
                  <a:gd name="connsiteX2" fmla="*/ 826753 w 826753"/>
                  <a:gd name="connsiteY2" fmla="*/ 0 h 157553"/>
                  <a:gd name="connsiteX3" fmla="*/ 787365 w 826753"/>
                  <a:gd name="connsiteY3" fmla="*/ 157553 h 157553"/>
                  <a:gd name="connsiteX4" fmla="*/ 106673 w 826753"/>
                  <a:gd name="connsiteY4" fmla="*/ 157553 h 157553"/>
                  <a:gd name="connsiteX0" fmla="*/ 207295 w 826753"/>
                  <a:gd name="connsiteY0" fmla="*/ 164083 h 164083"/>
                  <a:gd name="connsiteX1" fmla="*/ 0 w 826753"/>
                  <a:gd name="connsiteY1" fmla="*/ 9587 h 164083"/>
                  <a:gd name="connsiteX2" fmla="*/ 826753 w 826753"/>
                  <a:gd name="connsiteY2" fmla="*/ 0 h 164083"/>
                  <a:gd name="connsiteX3" fmla="*/ 787365 w 826753"/>
                  <a:gd name="connsiteY3" fmla="*/ 157553 h 164083"/>
                  <a:gd name="connsiteX4" fmla="*/ 207295 w 826753"/>
                  <a:gd name="connsiteY4" fmla="*/ 164083 h 164083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  <a:gd name="connsiteX0" fmla="*/ 160738 w 826753"/>
                  <a:gd name="connsiteY0" fmla="*/ 157987 h 157987"/>
                  <a:gd name="connsiteX1" fmla="*/ 0 w 826753"/>
                  <a:gd name="connsiteY1" fmla="*/ 9587 h 157987"/>
                  <a:gd name="connsiteX2" fmla="*/ 826753 w 826753"/>
                  <a:gd name="connsiteY2" fmla="*/ 0 h 157987"/>
                  <a:gd name="connsiteX3" fmla="*/ 787365 w 826753"/>
                  <a:gd name="connsiteY3" fmla="*/ 157553 h 157987"/>
                  <a:gd name="connsiteX4" fmla="*/ 160738 w 826753"/>
                  <a:gd name="connsiteY4" fmla="*/ 157987 h 157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53" h="157987">
                    <a:moveTo>
                      <a:pt x="160738" y="157987"/>
                    </a:moveTo>
                    <a:cubicBezTo>
                      <a:pt x="48053" y="45497"/>
                      <a:pt x="53579" y="59054"/>
                      <a:pt x="0" y="9587"/>
                    </a:cubicBezTo>
                    <a:lnTo>
                      <a:pt x="826753" y="0"/>
                    </a:lnTo>
                    <a:lnTo>
                      <a:pt x="787365" y="157553"/>
                    </a:lnTo>
                    <a:lnTo>
                      <a:pt x="160738" y="157987"/>
                    </a:lnTo>
                    <a:close/>
                  </a:path>
                </a:pathLst>
              </a:custGeom>
              <a:solidFill>
                <a:srgbClr val="CDC1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/>
              </a:p>
            </p:txBody>
          </p:sp>
        </p:grpSp>
      </p:grpSp>
      <p:sp>
        <p:nvSpPr>
          <p:cNvPr id="90" name="TextBox 89"/>
          <p:cNvSpPr txBox="1"/>
          <p:nvPr/>
        </p:nvSpPr>
        <p:spPr>
          <a:xfrm>
            <a:off x="1750095" y="2784117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750095" y="4334201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750095" y="3559159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750095" y="5109243"/>
            <a:ext cx="241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dist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67545" y="1306742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027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8903" y="1356741"/>
            <a:ext cx="4307335" cy="4304507"/>
            <a:chOff x="2418903" y="415925"/>
            <a:chExt cx="4307335" cy="4304507"/>
          </a:xfrm>
        </p:grpSpPr>
        <p:grpSp>
          <p:nvGrpSpPr>
            <p:cNvPr id="3" name="组合 16"/>
            <p:cNvGrpSpPr>
              <a:grpSpLocks/>
            </p:cNvGrpSpPr>
            <p:nvPr/>
          </p:nvGrpSpPr>
          <p:grpSpPr bwMode="auto">
            <a:xfrm>
              <a:off x="2422525" y="415925"/>
              <a:ext cx="2128843" cy="2474913"/>
              <a:chOff x="2430804" y="415945"/>
              <a:chExt cx="2128828" cy="2474652"/>
            </a:xfrm>
          </p:grpSpPr>
          <p:grpSp>
            <p:nvGrpSpPr>
              <p:cNvPr id="51" name="组合 15"/>
              <p:cNvGrpSpPr>
                <a:grpSpLocks/>
              </p:cNvGrpSpPr>
              <p:nvPr/>
            </p:nvGrpSpPr>
            <p:grpSpPr bwMode="auto">
              <a:xfrm>
                <a:off x="3650001" y="415945"/>
                <a:ext cx="909631" cy="1466695"/>
                <a:chOff x="3650001" y="415945"/>
                <a:chExt cx="909631" cy="1466695"/>
              </a:xfrm>
            </p:grpSpPr>
            <p:sp>
              <p:nvSpPr>
                <p:cNvPr id="57" name="矩形 8"/>
                <p:cNvSpPr/>
                <p:nvPr/>
              </p:nvSpPr>
              <p:spPr>
                <a:xfrm>
                  <a:off x="3650001" y="415945"/>
                  <a:ext cx="890581" cy="1220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7A8C79"/>
                </a:solidFill>
                <a:ln>
                  <a:noFill/>
                </a:ln>
                <a:effectLst>
                  <a:outerShdw blurRad="63500" dist="38100" dir="10800000" sx="98000" sy="98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8" name="矩形 12"/>
                <p:cNvSpPr/>
                <p:nvPr/>
              </p:nvSpPr>
              <p:spPr>
                <a:xfrm rot="12707692">
                  <a:off x="3940511" y="773095"/>
                  <a:ext cx="619121" cy="1109545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453" h="1109362">
                      <a:moveTo>
                        <a:pt x="75042" y="341188"/>
                      </a:moveTo>
                      <a:lnTo>
                        <a:pt x="618453" y="0"/>
                      </a:lnTo>
                      <a:cubicBezTo>
                        <a:pt x="496003" y="339383"/>
                        <a:pt x="342783" y="809907"/>
                        <a:pt x="345004" y="1109362"/>
                      </a:cubicBezTo>
                      <a:lnTo>
                        <a:pt x="25298" y="654419"/>
                      </a:lnTo>
                      <a:lnTo>
                        <a:pt x="0" y="485446"/>
                      </a:lnTo>
                      <a:cubicBezTo>
                        <a:pt x="56103" y="403146"/>
                        <a:pt x="50028" y="389274"/>
                        <a:pt x="75042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7A8C79"/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52" name="组合 14"/>
              <p:cNvGrpSpPr>
                <a:grpSpLocks/>
              </p:cNvGrpSpPr>
              <p:nvPr/>
            </p:nvGrpSpPr>
            <p:grpSpPr bwMode="auto">
              <a:xfrm>
                <a:off x="2430804" y="884209"/>
                <a:ext cx="1925629" cy="2006388"/>
                <a:chOff x="2430804" y="884209"/>
                <a:chExt cx="1925629" cy="2006388"/>
              </a:xfrm>
            </p:grpSpPr>
            <p:sp>
              <p:nvSpPr>
                <p:cNvPr id="53" name="直角三角形 52"/>
                <p:cNvSpPr/>
                <p:nvPr/>
              </p:nvSpPr>
              <p:spPr>
                <a:xfrm flipH="1">
                  <a:off x="2430804" y="1492157"/>
                  <a:ext cx="1219197" cy="144448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2430810" y="1636604"/>
                  <a:ext cx="989005" cy="933351"/>
                </a:xfrm>
                <a:prstGeom prst="rect">
                  <a:avLst/>
                </a:prstGeom>
                <a:solidFill>
                  <a:srgbClr val="86BA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5" name="直角三角形 54"/>
                <p:cNvSpPr/>
                <p:nvPr/>
              </p:nvSpPr>
              <p:spPr>
                <a:xfrm flipV="1">
                  <a:off x="3419815" y="1636604"/>
                  <a:ext cx="936618" cy="933351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86BA3F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6" name="矩形 13"/>
                <p:cNvSpPr/>
                <p:nvPr/>
              </p:nvSpPr>
              <p:spPr>
                <a:xfrm rot="2670391">
                  <a:off x="2480022" y="884209"/>
                  <a:ext cx="1381115" cy="2006388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4" name="组合 18"/>
            <p:cNvGrpSpPr>
              <a:grpSpLocks/>
            </p:cNvGrpSpPr>
            <p:nvPr/>
          </p:nvGrpSpPr>
          <p:grpSpPr bwMode="auto">
            <a:xfrm rot="5400000">
              <a:off x="4431506" y="250031"/>
              <a:ext cx="2128838" cy="2460626"/>
              <a:chOff x="2430809" y="415945"/>
              <a:chExt cx="2128922" cy="2460124"/>
            </a:xfrm>
          </p:grpSpPr>
          <p:grpSp>
            <p:nvGrpSpPr>
              <p:cNvPr id="43" name="组合 19"/>
              <p:cNvGrpSpPr>
                <a:grpSpLocks/>
              </p:cNvGrpSpPr>
              <p:nvPr/>
            </p:nvGrpSpPr>
            <p:grpSpPr bwMode="auto">
              <a:xfrm>
                <a:off x="3650630" y="415945"/>
                <a:ext cx="909101" cy="1466391"/>
                <a:chOff x="3650630" y="415945"/>
                <a:chExt cx="909101" cy="1466391"/>
              </a:xfrm>
            </p:grpSpPr>
            <p:sp>
              <p:nvSpPr>
                <p:cNvPr id="49" name="矩形 8"/>
                <p:cNvSpPr/>
                <p:nvPr/>
              </p:nvSpPr>
              <p:spPr>
                <a:xfrm>
                  <a:off x="3650059" y="415945"/>
                  <a:ext cx="890622" cy="1220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8C8179"/>
                </a:solidFill>
                <a:ln>
                  <a:noFill/>
                </a:ln>
                <a:effectLst>
                  <a:outerShdw blurRad="50800" dist="38100" dir="16200000" sx="98000" sy="98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0" name="矩形 12"/>
                <p:cNvSpPr/>
                <p:nvPr/>
              </p:nvSpPr>
              <p:spPr>
                <a:xfrm rot="12707692">
                  <a:off x="3940582" y="773060"/>
                  <a:ext cx="619150" cy="1109436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9 w 618460"/>
                    <a:gd name="connsiteY0" fmla="*/ 341188 h 1109362"/>
                    <a:gd name="connsiteX1" fmla="*/ 618460 w 618460"/>
                    <a:gd name="connsiteY1" fmla="*/ 0 h 1109362"/>
                    <a:gd name="connsiteX2" fmla="*/ 345011 w 618460"/>
                    <a:gd name="connsiteY2" fmla="*/ 1109362 h 1109362"/>
                    <a:gd name="connsiteX3" fmla="*/ 25305 w 618460"/>
                    <a:gd name="connsiteY3" fmla="*/ 654419 h 1109362"/>
                    <a:gd name="connsiteX4" fmla="*/ 7 w 618460"/>
                    <a:gd name="connsiteY4" fmla="*/ 485446 h 1109362"/>
                    <a:gd name="connsiteX5" fmla="*/ 75049 w 6184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  <a:gd name="connsiteX0" fmla="*/ 75149 w 618560"/>
                    <a:gd name="connsiteY0" fmla="*/ 341188 h 1109362"/>
                    <a:gd name="connsiteX1" fmla="*/ 618560 w 618560"/>
                    <a:gd name="connsiteY1" fmla="*/ 0 h 1109362"/>
                    <a:gd name="connsiteX2" fmla="*/ 345111 w 618560"/>
                    <a:gd name="connsiteY2" fmla="*/ 1109362 h 1109362"/>
                    <a:gd name="connsiteX3" fmla="*/ 25405 w 618560"/>
                    <a:gd name="connsiteY3" fmla="*/ 654419 h 1109362"/>
                    <a:gd name="connsiteX4" fmla="*/ 107 w 618560"/>
                    <a:gd name="connsiteY4" fmla="*/ 485446 h 1109362"/>
                    <a:gd name="connsiteX5" fmla="*/ 75149 w 618560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560" h="1109362">
                      <a:moveTo>
                        <a:pt x="75149" y="341188"/>
                      </a:moveTo>
                      <a:lnTo>
                        <a:pt x="618560" y="0"/>
                      </a:lnTo>
                      <a:cubicBezTo>
                        <a:pt x="496110" y="339383"/>
                        <a:pt x="342890" y="809907"/>
                        <a:pt x="345111" y="1109362"/>
                      </a:cubicBezTo>
                      <a:lnTo>
                        <a:pt x="25405" y="654419"/>
                      </a:lnTo>
                      <a:cubicBezTo>
                        <a:pt x="-782" y="575481"/>
                        <a:pt x="-313" y="569671"/>
                        <a:pt x="107" y="485446"/>
                      </a:cubicBezTo>
                      <a:cubicBezTo>
                        <a:pt x="28955" y="401363"/>
                        <a:pt x="21745" y="421815"/>
                        <a:pt x="75149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8C8179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44" name="组合 20"/>
              <p:cNvGrpSpPr>
                <a:grpSpLocks/>
              </p:cNvGrpSpPr>
              <p:nvPr/>
            </p:nvGrpSpPr>
            <p:grpSpPr bwMode="auto">
              <a:xfrm>
                <a:off x="2430809" y="869878"/>
                <a:ext cx="1925715" cy="2006191"/>
                <a:chOff x="2430809" y="869878"/>
                <a:chExt cx="1925715" cy="2006191"/>
              </a:xfrm>
            </p:grpSpPr>
            <p:sp>
              <p:nvSpPr>
                <p:cNvPr id="45" name="直角三角形 44"/>
                <p:cNvSpPr/>
                <p:nvPr/>
              </p:nvSpPr>
              <p:spPr>
                <a:xfrm flipH="1">
                  <a:off x="2430809" y="1492051"/>
                  <a:ext cx="1219248" cy="144434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2430811" y="1634897"/>
                  <a:ext cx="989051" cy="933260"/>
                </a:xfrm>
                <a:prstGeom prst="rect">
                  <a:avLst/>
                </a:prstGeom>
                <a:solidFill>
                  <a:srgbClr val="FEBD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7" name="直角三角形 46"/>
                <p:cNvSpPr/>
                <p:nvPr/>
              </p:nvSpPr>
              <p:spPr>
                <a:xfrm flipV="1">
                  <a:off x="3419862" y="1634897"/>
                  <a:ext cx="936662" cy="933260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FEBD3F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8" name="矩形 13"/>
                <p:cNvSpPr/>
                <p:nvPr/>
              </p:nvSpPr>
              <p:spPr>
                <a:xfrm rot="2670391">
                  <a:off x="2480025" y="869878"/>
                  <a:ext cx="1381180" cy="2006191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5" name="组合 27"/>
            <p:cNvGrpSpPr>
              <a:grpSpLocks/>
            </p:cNvGrpSpPr>
            <p:nvPr/>
          </p:nvGrpSpPr>
          <p:grpSpPr bwMode="auto">
            <a:xfrm rot="-5400000">
              <a:off x="2588420" y="2424905"/>
              <a:ext cx="2128838" cy="2460624"/>
              <a:chOff x="2430810" y="415945"/>
              <a:chExt cx="2128822" cy="2460637"/>
            </a:xfrm>
          </p:grpSpPr>
          <p:grpSp>
            <p:nvGrpSpPr>
              <p:cNvPr id="35" name="组合 28"/>
              <p:cNvGrpSpPr>
                <a:grpSpLocks/>
              </p:cNvGrpSpPr>
              <p:nvPr/>
            </p:nvGrpSpPr>
            <p:grpSpPr bwMode="auto">
              <a:xfrm>
                <a:off x="3650630" y="415945"/>
                <a:ext cx="909002" cy="1466363"/>
                <a:chOff x="3650630" y="415945"/>
                <a:chExt cx="909002" cy="1466363"/>
              </a:xfrm>
            </p:grpSpPr>
            <p:sp>
              <p:nvSpPr>
                <p:cNvPr id="41" name="矩形 8"/>
                <p:cNvSpPr/>
                <p:nvPr/>
              </p:nvSpPr>
              <p:spPr>
                <a:xfrm>
                  <a:off x="3650000" y="415944"/>
                  <a:ext cx="890581" cy="122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857585"/>
                </a:solidFill>
                <a:ln>
                  <a:noFill/>
                </a:ln>
                <a:effectLst>
                  <a:outerShdw blurRad="50800" dist="38100" dir="5400000" sx="98000" sy="98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2" name="矩形 12"/>
                <p:cNvSpPr/>
                <p:nvPr/>
              </p:nvSpPr>
              <p:spPr>
                <a:xfrm rot="12707692">
                  <a:off x="3938922" y="773133"/>
                  <a:ext cx="619120" cy="1109668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453" h="1109362">
                      <a:moveTo>
                        <a:pt x="75042" y="341188"/>
                      </a:moveTo>
                      <a:lnTo>
                        <a:pt x="618453" y="0"/>
                      </a:lnTo>
                      <a:cubicBezTo>
                        <a:pt x="496003" y="339383"/>
                        <a:pt x="342783" y="809907"/>
                        <a:pt x="345004" y="1109362"/>
                      </a:cubicBezTo>
                      <a:lnTo>
                        <a:pt x="25298" y="654419"/>
                      </a:lnTo>
                      <a:cubicBezTo>
                        <a:pt x="1810" y="573808"/>
                        <a:pt x="-41" y="558230"/>
                        <a:pt x="0" y="485446"/>
                      </a:cubicBezTo>
                      <a:cubicBezTo>
                        <a:pt x="40669" y="390301"/>
                        <a:pt x="33189" y="392241"/>
                        <a:pt x="75042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857585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36" name="组合 29"/>
              <p:cNvGrpSpPr>
                <a:grpSpLocks/>
              </p:cNvGrpSpPr>
              <p:nvPr/>
            </p:nvGrpSpPr>
            <p:grpSpPr bwMode="auto">
              <a:xfrm>
                <a:off x="2430810" y="869971"/>
                <a:ext cx="1924035" cy="2006611"/>
                <a:chOff x="2430810" y="869971"/>
                <a:chExt cx="1924035" cy="2006611"/>
              </a:xfrm>
            </p:grpSpPr>
            <p:sp>
              <p:nvSpPr>
                <p:cNvPr id="37" name="直角三角形 36"/>
                <p:cNvSpPr/>
                <p:nvPr/>
              </p:nvSpPr>
              <p:spPr>
                <a:xfrm flipH="1">
                  <a:off x="2430810" y="1492276"/>
                  <a:ext cx="1219189" cy="142876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2430810" y="1635149"/>
                  <a:ext cx="989005" cy="935043"/>
                </a:xfrm>
                <a:prstGeom prst="rect">
                  <a:avLst/>
                </a:prstGeom>
                <a:solidFill>
                  <a:srgbClr val="F541A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9" name="直角三角形 38"/>
                <p:cNvSpPr/>
                <p:nvPr/>
              </p:nvSpPr>
              <p:spPr>
                <a:xfrm flipV="1">
                  <a:off x="3418227" y="1635150"/>
                  <a:ext cx="936618" cy="935043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F541A5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0" name="矩形 13"/>
                <p:cNvSpPr/>
                <p:nvPr/>
              </p:nvSpPr>
              <p:spPr>
                <a:xfrm rot="2670391">
                  <a:off x="2478434" y="869971"/>
                  <a:ext cx="1381115" cy="2006611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6" name="组合 36"/>
            <p:cNvGrpSpPr>
              <a:grpSpLocks/>
            </p:cNvGrpSpPr>
            <p:nvPr/>
          </p:nvGrpSpPr>
          <p:grpSpPr bwMode="auto">
            <a:xfrm flipH="1" flipV="1">
              <a:off x="4597400" y="2254250"/>
              <a:ext cx="2128838" cy="2465388"/>
              <a:chOff x="2430810" y="415945"/>
              <a:chExt cx="2128822" cy="2466504"/>
            </a:xfrm>
          </p:grpSpPr>
          <p:grpSp>
            <p:nvGrpSpPr>
              <p:cNvPr id="27" name="组合 37"/>
              <p:cNvGrpSpPr>
                <a:grpSpLocks/>
              </p:cNvGrpSpPr>
              <p:nvPr/>
            </p:nvGrpSpPr>
            <p:grpSpPr bwMode="auto">
              <a:xfrm>
                <a:off x="3650630" y="415945"/>
                <a:ext cx="909002" cy="1466363"/>
                <a:chOff x="3650630" y="415945"/>
                <a:chExt cx="909002" cy="1466363"/>
              </a:xfrm>
            </p:grpSpPr>
            <p:sp>
              <p:nvSpPr>
                <p:cNvPr id="33" name="矩形 8"/>
                <p:cNvSpPr/>
                <p:nvPr/>
              </p:nvSpPr>
              <p:spPr>
                <a:xfrm>
                  <a:off x="3650001" y="415945"/>
                  <a:ext cx="890581" cy="1219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9324" h="1219701">
                      <a:moveTo>
                        <a:pt x="124" y="0"/>
                      </a:moveTo>
                      <a:lnTo>
                        <a:pt x="889324" y="0"/>
                      </a:lnTo>
                      <a:lnTo>
                        <a:pt x="889324" y="934007"/>
                      </a:lnTo>
                      <a:lnTo>
                        <a:pt x="888969" y="934007"/>
                      </a:lnTo>
                      <a:cubicBezTo>
                        <a:pt x="888578" y="1009555"/>
                        <a:pt x="858303" y="1081874"/>
                        <a:pt x="804837" y="1135339"/>
                      </a:cubicBezTo>
                      <a:cubicBezTo>
                        <a:pt x="750820" y="1189356"/>
                        <a:pt x="677559" y="1219702"/>
                        <a:pt x="601168" y="1219701"/>
                      </a:cubicBezTo>
                      <a:lnTo>
                        <a:pt x="601168" y="1219701"/>
                      </a:lnTo>
                      <a:lnTo>
                        <a:pt x="601167" y="1219701"/>
                      </a:lnTo>
                      <a:lnTo>
                        <a:pt x="0" y="1219701"/>
                      </a:lnTo>
                      <a:lnTo>
                        <a:pt x="0" y="934007"/>
                      </a:lnTo>
                      <a:lnTo>
                        <a:pt x="124" y="934007"/>
                      </a:lnTo>
                      <a:close/>
                    </a:path>
                  </a:pathLst>
                </a:custGeom>
                <a:solidFill>
                  <a:srgbClr val="74818C"/>
                </a:solidFill>
                <a:ln>
                  <a:noFill/>
                </a:ln>
                <a:effectLst>
                  <a:outerShdw blurRad="50800" dist="38100" sx="98000" sy="98000" algn="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4" name="矩形 12"/>
                <p:cNvSpPr/>
                <p:nvPr/>
              </p:nvSpPr>
              <p:spPr>
                <a:xfrm rot="12707692">
                  <a:off x="3940512" y="773295"/>
                  <a:ext cx="619120" cy="1108576"/>
                </a:xfrm>
                <a:custGeom>
                  <a:avLst/>
                  <a:gdLst>
                    <a:gd name="connsiteX0" fmla="*/ 0 w 523309"/>
                    <a:gd name="connsiteY0" fmla="*/ 0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0 w 523309"/>
                    <a:gd name="connsiteY4" fmla="*/ 0 h 513999"/>
                    <a:gd name="connsiteX0" fmla="*/ 117539 w 523309"/>
                    <a:gd name="connsiteY0" fmla="*/ 69089 h 513999"/>
                    <a:gd name="connsiteX1" fmla="*/ 523309 w 523309"/>
                    <a:gd name="connsiteY1" fmla="*/ 0 h 513999"/>
                    <a:gd name="connsiteX2" fmla="*/ 523309 w 523309"/>
                    <a:gd name="connsiteY2" fmla="*/ 513999 h 513999"/>
                    <a:gd name="connsiteX3" fmla="*/ 0 w 523309"/>
                    <a:gd name="connsiteY3" fmla="*/ 513999 h 513999"/>
                    <a:gd name="connsiteX4" fmla="*/ 117539 w 523309"/>
                    <a:gd name="connsiteY4" fmla="*/ 69089 h 513999"/>
                    <a:gd name="connsiteX0" fmla="*/ 66693 w 472463"/>
                    <a:gd name="connsiteY0" fmla="*/ 69089 h 513999"/>
                    <a:gd name="connsiteX1" fmla="*/ 472463 w 472463"/>
                    <a:gd name="connsiteY1" fmla="*/ 0 h 513999"/>
                    <a:gd name="connsiteX2" fmla="*/ 472463 w 472463"/>
                    <a:gd name="connsiteY2" fmla="*/ 513999 h 513999"/>
                    <a:gd name="connsiteX3" fmla="*/ 0 w 472463"/>
                    <a:gd name="connsiteY3" fmla="*/ 415239 h 513999"/>
                    <a:gd name="connsiteX4" fmla="*/ 66693 w 472463"/>
                    <a:gd name="connsiteY4" fmla="*/ 69089 h 513999"/>
                    <a:gd name="connsiteX0" fmla="*/ 66693 w 472463"/>
                    <a:gd name="connsiteY0" fmla="*/ 69089 h 415239"/>
                    <a:gd name="connsiteX1" fmla="*/ 472463 w 472463"/>
                    <a:gd name="connsiteY1" fmla="*/ 0 h 415239"/>
                    <a:gd name="connsiteX2" fmla="*/ 252062 w 472463"/>
                    <a:gd name="connsiteY2" fmla="*/ 411551 h 415239"/>
                    <a:gd name="connsiteX3" fmla="*/ 0 w 472463"/>
                    <a:gd name="connsiteY3" fmla="*/ 415239 h 415239"/>
                    <a:gd name="connsiteX4" fmla="*/ 66693 w 472463"/>
                    <a:gd name="connsiteY4" fmla="*/ 69089 h 415239"/>
                    <a:gd name="connsiteX0" fmla="*/ 66693 w 252062"/>
                    <a:gd name="connsiteY0" fmla="*/ 0 h 346150"/>
                    <a:gd name="connsiteX1" fmla="*/ 242438 w 252062"/>
                    <a:gd name="connsiteY1" fmla="*/ 66033 h 346150"/>
                    <a:gd name="connsiteX2" fmla="*/ 252062 w 252062"/>
                    <a:gd name="connsiteY2" fmla="*/ 342462 h 346150"/>
                    <a:gd name="connsiteX3" fmla="*/ 0 w 252062"/>
                    <a:gd name="connsiteY3" fmla="*/ 346150 h 346150"/>
                    <a:gd name="connsiteX4" fmla="*/ 66693 w 252062"/>
                    <a:gd name="connsiteY4" fmla="*/ 0 h 346150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49744 w 252062"/>
                    <a:gd name="connsiteY4" fmla="*/ 0 h 313231"/>
                    <a:gd name="connsiteX0" fmla="*/ 49744 w 252062"/>
                    <a:gd name="connsiteY0" fmla="*/ 0 h 313231"/>
                    <a:gd name="connsiteX1" fmla="*/ 242438 w 252062"/>
                    <a:gd name="connsiteY1" fmla="*/ 33114 h 313231"/>
                    <a:gd name="connsiteX2" fmla="*/ 252062 w 252062"/>
                    <a:gd name="connsiteY2" fmla="*/ 309543 h 313231"/>
                    <a:gd name="connsiteX3" fmla="*/ 0 w 252062"/>
                    <a:gd name="connsiteY3" fmla="*/ 313231 h 313231"/>
                    <a:gd name="connsiteX4" fmla="*/ 20467 w 252062"/>
                    <a:gd name="connsiteY4" fmla="*/ 145772 h 313231"/>
                    <a:gd name="connsiteX5" fmla="*/ 49744 w 252062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277360"/>
                    <a:gd name="connsiteY0" fmla="*/ 0 h 313231"/>
                    <a:gd name="connsiteX1" fmla="*/ 267736 w 277360"/>
                    <a:gd name="connsiteY1" fmla="*/ 33114 h 313231"/>
                    <a:gd name="connsiteX2" fmla="*/ 277360 w 277360"/>
                    <a:gd name="connsiteY2" fmla="*/ 309543 h 313231"/>
                    <a:gd name="connsiteX3" fmla="*/ 25298 w 277360"/>
                    <a:gd name="connsiteY3" fmla="*/ 313231 h 313231"/>
                    <a:gd name="connsiteX4" fmla="*/ 0 w 277360"/>
                    <a:gd name="connsiteY4" fmla="*/ 144258 h 313231"/>
                    <a:gd name="connsiteX5" fmla="*/ 75042 w 277360"/>
                    <a:gd name="connsiteY5" fmla="*/ 0 h 313231"/>
                    <a:gd name="connsiteX0" fmla="*/ 75042 w 502401"/>
                    <a:gd name="connsiteY0" fmla="*/ 0 h 431528"/>
                    <a:gd name="connsiteX1" fmla="*/ 267736 w 502401"/>
                    <a:gd name="connsiteY1" fmla="*/ 33114 h 431528"/>
                    <a:gd name="connsiteX2" fmla="*/ 502401 w 502401"/>
                    <a:gd name="connsiteY2" fmla="*/ 431528 h 431528"/>
                    <a:gd name="connsiteX3" fmla="*/ 25298 w 502401"/>
                    <a:gd name="connsiteY3" fmla="*/ 313231 h 431528"/>
                    <a:gd name="connsiteX4" fmla="*/ 0 w 502401"/>
                    <a:gd name="connsiteY4" fmla="*/ 144258 h 431528"/>
                    <a:gd name="connsiteX5" fmla="*/ 75042 w 502401"/>
                    <a:gd name="connsiteY5" fmla="*/ 0 h 431528"/>
                    <a:gd name="connsiteX0" fmla="*/ 75042 w 502401"/>
                    <a:gd name="connsiteY0" fmla="*/ 130191 h 561719"/>
                    <a:gd name="connsiteX1" fmla="*/ 338340 w 502401"/>
                    <a:gd name="connsiteY1" fmla="*/ 0 h 561719"/>
                    <a:gd name="connsiteX2" fmla="*/ 502401 w 502401"/>
                    <a:gd name="connsiteY2" fmla="*/ 561719 h 561719"/>
                    <a:gd name="connsiteX3" fmla="*/ 25298 w 502401"/>
                    <a:gd name="connsiteY3" fmla="*/ 443422 h 561719"/>
                    <a:gd name="connsiteX4" fmla="*/ 0 w 502401"/>
                    <a:gd name="connsiteY4" fmla="*/ 274449 h 561719"/>
                    <a:gd name="connsiteX5" fmla="*/ 75042 w 502401"/>
                    <a:gd name="connsiteY5" fmla="*/ 130191 h 561719"/>
                    <a:gd name="connsiteX0" fmla="*/ 75042 w 338340"/>
                    <a:gd name="connsiteY0" fmla="*/ 130191 h 806077"/>
                    <a:gd name="connsiteX1" fmla="*/ 338340 w 338340"/>
                    <a:gd name="connsiteY1" fmla="*/ 0 h 806077"/>
                    <a:gd name="connsiteX2" fmla="*/ 325150 w 338340"/>
                    <a:gd name="connsiteY2" fmla="*/ 806077 h 806077"/>
                    <a:gd name="connsiteX3" fmla="*/ 25298 w 338340"/>
                    <a:gd name="connsiteY3" fmla="*/ 443422 h 806077"/>
                    <a:gd name="connsiteX4" fmla="*/ 0 w 338340"/>
                    <a:gd name="connsiteY4" fmla="*/ 274449 h 806077"/>
                    <a:gd name="connsiteX5" fmla="*/ 75042 w 338340"/>
                    <a:gd name="connsiteY5" fmla="*/ 130191 h 806077"/>
                    <a:gd name="connsiteX0" fmla="*/ 75042 w 677257"/>
                    <a:gd name="connsiteY0" fmla="*/ 130191 h 602748"/>
                    <a:gd name="connsiteX1" fmla="*/ 338340 w 677257"/>
                    <a:gd name="connsiteY1" fmla="*/ 0 h 602748"/>
                    <a:gd name="connsiteX2" fmla="*/ 677257 w 677257"/>
                    <a:gd name="connsiteY2" fmla="*/ 602748 h 602748"/>
                    <a:gd name="connsiteX3" fmla="*/ 25298 w 677257"/>
                    <a:gd name="connsiteY3" fmla="*/ 443422 h 602748"/>
                    <a:gd name="connsiteX4" fmla="*/ 0 w 677257"/>
                    <a:gd name="connsiteY4" fmla="*/ 274449 h 602748"/>
                    <a:gd name="connsiteX5" fmla="*/ 75042 w 677257"/>
                    <a:gd name="connsiteY5" fmla="*/ 130191 h 602748"/>
                    <a:gd name="connsiteX0" fmla="*/ 75042 w 364004"/>
                    <a:gd name="connsiteY0" fmla="*/ 130191 h 856703"/>
                    <a:gd name="connsiteX1" fmla="*/ 338340 w 364004"/>
                    <a:gd name="connsiteY1" fmla="*/ 0 h 856703"/>
                    <a:gd name="connsiteX2" fmla="*/ 364004 w 364004"/>
                    <a:gd name="connsiteY2" fmla="*/ 856703 h 856703"/>
                    <a:gd name="connsiteX3" fmla="*/ 25298 w 364004"/>
                    <a:gd name="connsiteY3" fmla="*/ 443422 h 856703"/>
                    <a:gd name="connsiteX4" fmla="*/ 0 w 364004"/>
                    <a:gd name="connsiteY4" fmla="*/ 274449 h 856703"/>
                    <a:gd name="connsiteX5" fmla="*/ 75042 w 364004"/>
                    <a:gd name="connsiteY5" fmla="*/ 130191 h 856703"/>
                    <a:gd name="connsiteX0" fmla="*/ 75042 w 466549"/>
                    <a:gd name="connsiteY0" fmla="*/ 130191 h 793135"/>
                    <a:gd name="connsiteX1" fmla="*/ 338340 w 466549"/>
                    <a:gd name="connsiteY1" fmla="*/ 0 h 793135"/>
                    <a:gd name="connsiteX2" fmla="*/ 466549 w 466549"/>
                    <a:gd name="connsiteY2" fmla="*/ 793135 h 793135"/>
                    <a:gd name="connsiteX3" fmla="*/ 25298 w 466549"/>
                    <a:gd name="connsiteY3" fmla="*/ 443422 h 793135"/>
                    <a:gd name="connsiteX4" fmla="*/ 0 w 466549"/>
                    <a:gd name="connsiteY4" fmla="*/ 274449 h 793135"/>
                    <a:gd name="connsiteX5" fmla="*/ 75042 w 466549"/>
                    <a:gd name="connsiteY5" fmla="*/ 130191 h 793135"/>
                    <a:gd name="connsiteX0" fmla="*/ 75042 w 345004"/>
                    <a:gd name="connsiteY0" fmla="*/ 130191 h 898365"/>
                    <a:gd name="connsiteX1" fmla="*/ 338340 w 345004"/>
                    <a:gd name="connsiteY1" fmla="*/ 0 h 898365"/>
                    <a:gd name="connsiteX2" fmla="*/ 345004 w 345004"/>
                    <a:gd name="connsiteY2" fmla="*/ 898365 h 898365"/>
                    <a:gd name="connsiteX3" fmla="*/ 25298 w 345004"/>
                    <a:gd name="connsiteY3" fmla="*/ 443422 h 898365"/>
                    <a:gd name="connsiteX4" fmla="*/ 0 w 345004"/>
                    <a:gd name="connsiteY4" fmla="*/ 274449 h 898365"/>
                    <a:gd name="connsiteX5" fmla="*/ 75042 w 345004"/>
                    <a:gd name="connsiteY5" fmla="*/ 130191 h 898365"/>
                    <a:gd name="connsiteX0" fmla="*/ 75042 w 575291"/>
                    <a:gd name="connsiteY0" fmla="*/ 314423 h 1082597"/>
                    <a:gd name="connsiteX1" fmla="*/ 575276 w 575291"/>
                    <a:gd name="connsiteY1" fmla="*/ 0 h 1082597"/>
                    <a:gd name="connsiteX2" fmla="*/ 345004 w 575291"/>
                    <a:gd name="connsiteY2" fmla="*/ 1082597 h 1082597"/>
                    <a:gd name="connsiteX3" fmla="*/ 25298 w 575291"/>
                    <a:gd name="connsiteY3" fmla="*/ 627654 h 1082597"/>
                    <a:gd name="connsiteX4" fmla="*/ 0 w 575291"/>
                    <a:gd name="connsiteY4" fmla="*/ 458681 h 1082597"/>
                    <a:gd name="connsiteX5" fmla="*/ 75042 w 575291"/>
                    <a:gd name="connsiteY5" fmla="*/ 314423 h 1082597"/>
                    <a:gd name="connsiteX0" fmla="*/ 75042 w 618466"/>
                    <a:gd name="connsiteY0" fmla="*/ 341188 h 1109362"/>
                    <a:gd name="connsiteX1" fmla="*/ 618453 w 618466"/>
                    <a:gd name="connsiteY1" fmla="*/ 0 h 1109362"/>
                    <a:gd name="connsiteX2" fmla="*/ 345004 w 618466"/>
                    <a:gd name="connsiteY2" fmla="*/ 1109362 h 1109362"/>
                    <a:gd name="connsiteX3" fmla="*/ 25298 w 618466"/>
                    <a:gd name="connsiteY3" fmla="*/ 654419 h 1109362"/>
                    <a:gd name="connsiteX4" fmla="*/ 0 w 618466"/>
                    <a:gd name="connsiteY4" fmla="*/ 485446 h 1109362"/>
                    <a:gd name="connsiteX5" fmla="*/ 75042 w 618466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  <a:gd name="connsiteX0" fmla="*/ 75042 w 618453"/>
                    <a:gd name="connsiteY0" fmla="*/ 341188 h 1109362"/>
                    <a:gd name="connsiteX1" fmla="*/ 618453 w 618453"/>
                    <a:gd name="connsiteY1" fmla="*/ 0 h 1109362"/>
                    <a:gd name="connsiteX2" fmla="*/ 345004 w 618453"/>
                    <a:gd name="connsiteY2" fmla="*/ 1109362 h 1109362"/>
                    <a:gd name="connsiteX3" fmla="*/ 25298 w 618453"/>
                    <a:gd name="connsiteY3" fmla="*/ 654419 h 1109362"/>
                    <a:gd name="connsiteX4" fmla="*/ 0 w 618453"/>
                    <a:gd name="connsiteY4" fmla="*/ 485446 h 1109362"/>
                    <a:gd name="connsiteX5" fmla="*/ 75042 w 618453"/>
                    <a:gd name="connsiteY5" fmla="*/ 341188 h 110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453" h="1109362">
                      <a:moveTo>
                        <a:pt x="75042" y="341188"/>
                      </a:moveTo>
                      <a:lnTo>
                        <a:pt x="618453" y="0"/>
                      </a:lnTo>
                      <a:cubicBezTo>
                        <a:pt x="496003" y="339383"/>
                        <a:pt x="342783" y="809907"/>
                        <a:pt x="345004" y="1109362"/>
                      </a:cubicBezTo>
                      <a:lnTo>
                        <a:pt x="25298" y="654419"/>
                      </a:lnTo>
                      <a:cubicBezTo>
                        <a:pt x="-1536" y="568411"/>
                        <a:pt x="227" y="576741"/>
                        <a:pt x="0" y="485446"/>
                      </a:cubicBezTo>
                      <a:cubicBezTo>
                        <a:pt x="26797" y="410106"/>
                        <a:pt x="23044" y="406002"/>
                        <a:pt x="75042" y="34118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8000">
                      <a:srgbClr val="74818C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8" name="组合 38"/>
              <p:cNvGrpSpPr>
                <a:grpSpLocks/>
              </p:cNvGrpSpPr>
              <p:nvPr/>
            </p:nvGrpSpPr>
            <p:grpSpPr bwMode="auto">
              <a:xfrm>
                <a:off x="2430810" y="876528"/>
                <a:ext cx="1925624" cy="2005921"/>
                <a:chOff x="2430810" y="876528"/>
                <a:chExt cx="1925624" cy="2005921"/>
              </a:xfrm>
            </p:grpSpPr>
            <p:sp>
              <p:nvSpPr>
                <p:cNvPr id="29" name="直角三角形 28"/>
                <p:cNvSpPr/>
                <p:nvPr/>
              </p:nvSpPr>
              <p:spPr>
                <a:xfrm flipH="1">
                  <a:off x="2430810" y="1492758"/>
                  <a:ext cx="1219191" cy="142940"/>
                </a:xfrm>
                <a:prstGeom prst="rtTriangl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430810" y="1635697"/>
                  <a:ext cx="989006" cy="933873"/>
                </a:xfrm>
                <a:prstGeom prst="rect">
                  <a:avLst/>
                </a:prstGeom>
                <a:solidFill>
                  <a:srgbClr val="3FB9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1" name="直角三角形 30"/>
                <p:cNvSpPr/>
                <p:nvPr/>
              </p:nvSpPr>
              <p:spPr>
                <a:xfrm flipV="1">
                  <a:off x="3419816" y="1635697"/>
                  <a:ext cx="936618" cy="933873"/>
                </a:xfrm>
                <a:prstGeom prst="rtTriangl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3FB9FF"/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2" name="矩形 13"/>
                <p:cNvSpPr/>
                <p:nvPr/>
              </p:nvSpPr>
              <p:spPr>
                <a:xfrm rot="2670391">
                  <a:off x="2480023" y="876528"/>
                  <a:ext cx="1381115" cy="2005921"/>
                </a:xfrm>
                <a:custGeom>
                  <a:avLst/>
                  <a:gdLst>
                    <a:gd name="connsiteX0" fmla="*/ 0 w 318630"/>
                    <a:gd name="connsiteY0" fmla="*/ 0 h 1076222"/>
                    <a:gd name="connsiteX1" fmla="*/ 318630 w 318630"/>
                    <a:gd name="connsiteY1" fmla="*/ 0 h 1076222"/>
                    <a:gd name="connsiteX2" fmla="*/ 318630 w 318630"/>
                    <a:gd name="connsiteY2" fmla="*/ 1076222 h 1076222"/>
                    <a:gd name="connsiteX3" fmla="*/ 0 w 318630"/>
                    <a:gd name="connsiteY3" fmla="*/ 1076222 h 1076222"/>
                    <a:gd name="connsiteX4" fmla="*/ 0 w 318630"/>
                    <a:gd name="connsiteY4" fmla="*/ 0 h 1076222"/>
                    <a:gd name="connsiteX0" fmla="*/ 0 w 325324"/>
                    <a:gd name="connsiteY0" fmla="*/ 255890 h 1332112"/>
                    <a:gd name="connsiteX1" fmla="*/ 325324 w 325324"/>
                    <a:gd name="connsiteY1" fmla="*/ 0 h 1332112"/>
                    <a:gd name="connsiteX2" fmla="*/ 318630 w 325324"/>
                    <a:gd name="connsiteY2" fmla="*/ 1332112 h 1332112"/>
                    <a:gd name="connsiteX3" fmla="*/ 0 w 325324"/>
                    <a:gd name="connsiteY3" fmla="*/ 1332112 h 1332112"/>
                    <a:gd name="connsiteX4" fmla="*/ 0 w 325324"/>
                    <a:gd name="connsiteY4" fmla="*/ 255890 h 1332112"/>
                    <a:gd name="connsiteX0" fmla="*/ 0 w 1380960"/>
                    <a:gd name="connsiteY0" fmla="*/ 1346920 h 1346920"/>
                    <a:gd name="connsiteX1" fmla="*/ 1380960 w 1380960"/>
                    <a:gd name="connsiteY1" fmla="*/ 0 h 1346920"/>
                    <a:gd name="connsiteX2" fmla="*/ 1374266 w 1380960"/>
                    <a:gd name="connsiteY2" fmla="*/ 1332112 h 1346920"/>
                    <a:gd name="connsiteX3" fmla="*/ 1055636 w 1380960"/>
                    <a:gd name="connsiteY3" fmla="*/ 1332112 h 1346920"/>
                    <a:gd name="connsiteX4" fmla="*/ 0 w 1380960"/>
                    <a:gd name="connsiteY4" fmla="*/ 1346920 h 1346920"/>
                    <a:gd name="connsiteX0" fmla="*/ 0 w 1380960"/>
                    <a:gd name="connsiteY0" fmla="*/ 1346920 h 2006656"/>
                    <a:gd name="connsiteX1" fmla="*/ 1380960 w 1380960"/>
                    <a:gd name="connsiteY1" fmla="*/ 0 h 2006656"/>
                    <a:gd name="connsiteX2" fmla="*/ 1374266 w 1380960"/>
                    <a:gd name="connsiteY2" fmla="*/ 1332112 h 2006656"/>
                    <a:gd name="connsiteX3" fmla="*/ 650190 w 1380960"/>
                    <a:gd name="connsiteY3" fmla="*/ 2006656 h 2006656"/>
                    <a:gd name="connsiteX4" fmla="*/ 0 w 1380960"/>
                    <a:gd name="connsiteY4" fmla="*/ 1346920 h 200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0960" h="2006656">
                      <a:moveTo>
                        <a:pt x="0" y="1346920"/>
                      </a:moveTo>
                      <a:lnTo>
                        <a:pt x="1380960" y="0"/>
                      </a:lnTo>
                      <a:cubicBezTo>
                        <a:pt x="1378729" y="444037"/>
                        <a:pt x="1376497" y="888075"/>
                        <a:pt x="1374266" y="1332112"/>
                      </a:cubicBezTo>
                      <a:lnTo>
                        <a:pt x="650190" y="2006656"/>
                      </a:lnTo>
                      <a:lnTo>
                        <a:pt x="0" y="134692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tx1">
                        <a:alpha val="16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r="7205" b="57680"/>
            <a:stretch>
              <a:fillRect/>
            </a:stretch>
          </p:blipFill>
          <p:spPr bwMode="auto">
            <a:xfrm rot="10800000" flipH="1" flipV="1">
              <a:off x="3266333" y="4661693"/>
              <a:ext cx="2663825" cy="587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7205" b="2766"/>
            <a:stretch>
              <a:fillRect/>
            </a:stretch>
          </p:blipFill>
          <p:spPr bwMode="auto">
            <a:xfrm flipH="1">
              <a:off x="6664994" y="1348085"/>
              <a:ext cx="60325" cy="266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" t="57680" r="7205"/>
            <a:stretch>
              <a:fillRect/>
            </a:stretch>
          </p:blipFill>
          <p:spPr bwMode="auto">
            <a:xfrm>
              <a:off x="3218134" y="418306"/>
              <a:ext cx="2663825" cy="6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7205" b="2766"/>
            <a:stretch>
              <a:fillRect/>
            </a:stretch>
          </p:blipFill>
          <p:spPr bwMode="auto">
            <a:xfrm>
              <a:off x="2418903" y="1348085"/>
              <a:ext cx="60325" cy="266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782293" y="418306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01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757013" y="418306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115841" y="1818344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115841" y="2772102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4757013" y="4196415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05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804511" y="4197212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06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418903" y="2772102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07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2418903" y="1818810"/>
              <a:ext cx="609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08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641131" y="940564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95015" y="940564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 rot="5400000">
              <a:off x="5383331" y="1864976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 rot="5400000">
              <a:off x="5383331" y="2839699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16450" y="3765528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663947" y="3766325"/>
              <a:ext cx="8905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5400000">
              <a:off x="2852521" y="1864977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5400000">
              <a:off x="2852520" y="2818269"/>
              <a:ext cx="861774" cy="430887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dist"/>
              <a:r>
                <a:rPr lang="en-US" altLang="zh-CN" sz="11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04980" y="1136574"/>
            <a:ext cx="49621" cy="781200"/>
            <a:chOff x="504980" y="195758"/>
            <a:chExt cx="49621" cy="781200"/>
          </a:xfrm>
        </p:grpSpPr>
        <p:sp>
          <p:nvSpPr>
            <p:cNvPr id="60" name="矩形 59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25000">
                  <a:srgbClr val="D8730E">
                    <a:lumMod val="97000"/>
                  </a:srgbClr>
                </a:gs>
                <a:gs pos="7000">
                  <a:srgbClr val="C8620E">
                    <a:lumMod val="89000"/>
                  </a:srgbClr>
                </a:gs>
                <a:gs pos="100000">
                  <a:srgbClr val="F0822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294B69"/>
                </a:gs>
                <a:gs pos="29000">
                  <a:srgbClr val="457EB1"/>
                </a:gs>
                <a:gs pos="100000">
                  <a:srgbClr val="6596C3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3000">
                  <a:srgbClr val="C68606"/>
                </a:gs>
                <a:gs pos="25000">
                  <a:srgbClr val="F9AC13"/>
                </a:gs>
                <a:gs pos="100000">
                  <a:srgbClr val="FAB93C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078AC5"/>
                </a:gs>
                <a:gs pos="33000">
                  <a:srgbClr val="2CB9F8"/>
                </a:gs>
                <a:gs pos="100000">
                  <a:srgbClr val="81D5FB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67545" y="1265564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510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3283664" y="921420"/>
            <a:ext cx="216725" cy="420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 flipH="1">
            <a:off x="5620308" y="2324854"/>
            <a:ext cx="216725" cy="420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143000" y="3153199"/>
            <a:ext cx="3577780" cy="1134249"/>
            <a:chOff x="1143000" y="2015661"/>
            <a:chExt cx="3577780" cy="1134249"/>
          </a:xfrm>
        </p:grpSpPr>
        <p:sp>
          <p:nvSpPr>
            <p:cNvPr id="5" name="TextBox 4"/>
            <p:cNvSpPr txBox="1"/>
            <p:nvPr/>
          </p:nvSpPr>
          <p:spPr>
            <a:xfrm>
              <a:off x="3412347" y="2015661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FD604D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FD604D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FD604D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6" name="流程图: 联系 23"/>
            <p:cNvSpPr/>
            <p:nvPr/>
          </p:nvSpPr>
          <p:spPr>
            <a:xfrm>
              <a:off x="4396744" y="2015784"/>
              <a:ext cx="324036" cy="324036"/>
            </a:xfrm>
            <a:custGeom>
              <a:avLst/>
              <a:gdLst/>
              <a:ahLst/>
              <a:cxnLst/>
              <a:rect l="l" t="t" r="r" b="b"/>
              <a:pathLst>
                <a:path w="324036" h="324036">
                  <a:moveTo>
                    <a:pt x="108012" y="54006"/>
                  </a:moveTo>
                  <a:lnTo>
                    <a:pt x="108012" y="270030"/>
                  </a:lnTo>
                  <a:lnTo>
                    <a:pt x="270030" y="162018"/>
                  </a:lnTo>
                  <a:close/>
                  <a:moveTo>
                    <a:pt x="162018" y="0"/>
                  </a:moveTo>
                  <a:cubicBezTo>
                    <a:pt x="251498" y="0"/>
                    <a:pt x="324036" y="72538"/>
                    <a:pt x="324036" y="162018"/>
                  </a:cubicBezTo>
                  <a:cubicBezTo>
                    <a:pt x="324036" y="251498"/>
                    <a:pt x="251498" y="324036"/>
                    <a:pt x="162018" y="324036"/>
                  </a:cubicBezTo>
                  <a:cubicBezTo>
                    <a:pt x="72538" y="324036"/>
                    <a:pt x="0" y="251498"/>
                    <a:pt x="0" y="162018"/>
                  </a:cubicBezTo>
                  <a:cubicBezTo>
                    <a:pt x="0" y="72538"/>
                    <a:pt x="72538" y="0"/>
                    <a:pt x="162018" y="0"/>
                  </a:cubicBezTo>
                  <a:close/>
                </a:path>
              </a:pathLst>
            </a:custGeom>
            <a:solidFill>
              <a:srgbClr val="FD6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16"/>
            <p:cNvSpPr/>
            <p:nvPr/>
          </p:nvSpPr>
          <p:spPr>
            <a:xfrm rot="5400000">
              <a:off x="1701133" y="1457651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FD604D"/>
            </a:solidFill>
            <a:ln>
              <a:solidFill>
                <a:srgbClr val="FD604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2185" y="2015661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02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3000" y="2003409"/>
            <a:ext cx="3577744" cy="1134249"/>
            <a:chOff x="1143000" y="820151"/>
            <a:chExt cx="3577744" cy="1134249"/>
          </a:xfrm>
        </p:grpSpPr>
        <p:sp>
          <p:nvSpPr>
            <p:cNvPr id="10" name="TextBox 9"/>
            <p:cNvSpPr txBox="1"/>
            <p:nvPr/>
          </p:nvSpPr>
          <p:spPr>
            <a:xfrm>
              <a:off x="2465766" y="1221600"/>
              <a:ext cx="713657" cy="72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1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01</a:t>
              </a:r>
              <a:endParaRPr lang="zh-CN" altLang="en-US" sz="41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412347" y="820151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91AFB4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91AFB4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91AFB4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12" name="等腰三角形 16"/>
            <p:cNvSpPr/>
            <p:nvPr/>
          </p:nvSpPr>
          <p:spPr>
            <a:xfrm rot="5400000">
              <a:off x="1701133" y="262141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91AFB4"/>
            </a:solidFill>
            <a:ln>
              <a:solidFill>
                <a:srgbClr val="91AFB4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12185" y="820151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 smtClean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01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  <p:sp>
          <p:nvSpPr>
            <p:cNvPr id="14" name="椭圆 3"/>
            <p:cNvSpPr/>
            <p:nvPr/>
          </p:nvSpPr>
          <p:spPr>
            <a:xfrm>
              <a:off x="4396744" y="820310"/>
              <a:ext cx="324000" cy="324000"/>
            </a:xfrm>
            <a:custGeom>
              <a:avLst/>
              <a:gdLst/>
              <a:ahLst/>
              <a:cxnLst/>
              <a:rect l="l" t="t" r="r" b="b"/>
              <a:pathLst>
                <a:path w="324000" h="324000">
                  <a:moveTo>
                    <a:pt x="162000" y="87902"/>
                  </a:moveTo>
                  <a:cubicBezTo>
                    <a:pt x="121077" y="87902"/>
                    <a:pt x="87902" y="121077"/>
                    <a:pt x="87902" y="162000"/>
                  </a:cubicBezTo>
                  <a:cubicBezTo>
                    <a:pt x="87902" y="202923"/>
                    <a:pt x="121077" y="236098"/>
                    <a:pt x="162000" y="236098"/>
                  </a:cubicBezTo>
                  <a:cubicBezTo>
                    <a:pt x="202923" y="236098"/>
                    <a:pt x="236098" y="202923"/>
                    <a:pt x="236098" y="162000"/>
                  </a:cubicBezTo>
                  <a:cubicBezTo>
                    <a:pt x="236098" y="121077"/>
                    <a:pt x="202923" y="87902"/>
                    <a:pt x="162000" y="87902"/>
                  </a:cubicBezTo>
                  <a:close/>
                  <a:moveTo>
                    <a:pt x="162000" y="0"/>
                  </a:move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ubicBezTo>
                    <a:pt x="0" y="72530"/>
                    <a:pt x="72530" y="0"/>
                    <a:pt x="162000" y="0"/>
                  </a:cubicBezTo>
                  <a:close/>
                </a:path>
              </a:pathLst>
            </a:custGeom>
            <a:solidFill>
              <a:srgbClr val="91AFB4"/>
            </a:solidFill>
            <a:ln>
              <a:solidFill>
                <a:srgbClr val="91AFB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96744" y="3137659"/>
            <a:ext cx="3577780" cy="1134249"/>
            <a:chOff x="5004048" y="664742"/>
            <a:chExt cx="3577780" cy="1134249"/>
          </a:xfrm>
        </p:grpSpPr>
        <p:sp>
          <p:nvSpPr>
            <p:cNvPr id="16" name="TextBox 15"/>
            <p:cNvSpPr txBox="1"/>
            <p:nvPr/>
          </p:nvSpPr>
          <p:spPr>
            <a:xfrm flipH="1">
              <a:off x="5393398" y="1314243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8C6E73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8C6E73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8C6E73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 flipH="1" flipV="1">
              <a:off x="6889569" y="106609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8C6E73"/>
            </a:solidFill>
            <a:ln>
              <a:solidFill>
                <a:srgbClr val="8C6E73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 flipH="1">
              <a:off x="6448972" y="1098799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 smtClean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03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  <p:sp>
          <p:nvSpPr>
            <p:cNvPr id="19" name="流程图: 联系 65"/>
            <p:cNvSpPr/>
            <p:nvPr/>
          </p:nvSpPr>
          <p:spPr>
            <a:xfrm>
              <a:off x="5004048" y="1474955"/>
              <a:ext cx="324036" cy="324036"/>
            </a:xfrm>
            <a:custGeom>
              <a:avLst/>
              <a:gdLst/>
              <a:ahLst/>
              <a:cxnLst/>
              <a:rect l="l" t="t" r="r" b="b"/>
              <a:pathLst>
                <a:path w="324036" h="324036">
                  <a:moveTo>
                    <a:pt x="142355" y="54006"/>
                  </a:moveTo>
                  <a:lnTo>
                    <a:pt x="142355" y="142355"/>
                  </a:lnTo>
                  <a:lnTo>
                    <a:pt x="54006" y="142355"/>
                  </a:lnTo>
                  <a:lnTo>
                    <a:pt x="54006" y="181681"/>
                  </a:lnTo>
                  <a:lnTo>
                    <a:pt x="142355" y="181681"/>
                  </a:lnTo>
                  <a:lnTo>
                    <a:pt x="142355" y="270030"/>
                  </a:lnTo>
                  <a:lnTo>
                    <a:pt x="181681" y="270030"/>
                  </a:lnTo>
                  <a:lnTo>
                    <a:pt x="181681" y="181681"/>
                  </a:lnTo>
                  <a:lnTo>
                    <a:pt x="270030" y="181681"/>
                  </a:lnTo>
                  <a:lnTo>
                    <a:pt x="270030" y="142355"/>
                  </a:lnTo>
                  <a:lnTo>
                    <a:pt x="181681" y="142355"/>
                  </a:lnTo>
                  <a:lnTo>
                    <a:pt x="181681" y="54006"/>
                  </a:lnTo>
                  <a:close/>
                  <a:moveTo>
                    <a:pt x="162018" y="0"/>
                  </a:moveTo>
                  <a:cubicBezTo>
                    <a:pt x="251498" y="0"/>
                    <a:pt x="324036" y="72538"/>
                    <a:pt x="324036" y="162018"/>
                  </a:cubicBezTo>
                  <a:cubicBezTo>
                    <a:pt x="324036" y="251498"/>
                    <a:pt x="251498" y="324036"/>
                    <a:pt x="162018" y="324036"/>
                  </a:cubicBezTo>
                  <a:cubicBezTo>
                    <a:pt x="72538" y="324036"/>
                    <a:pt x="0" y="251498"/>
                    <a:pt x="0" y="162018"/>
                  </a:cubicBezTo>
                  <a:cubicBezTo>
                    <a:pt x="0" y="72538"/>
                    <a:pt x="72538" y="0"/>
                    <a:pt x="162018" y="0"/>
                  </a:cubicBezTo>
                  <a:close/>
                </a:path>
              </a:pathLst>
            </a:cu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96744" y="4292823"/>
            <a:ext cx="3577780" cy="1134249"/>
            <a:chOff x="4396744" y="3109565"/>
            <a:chExt cx="3577780" cy="1134249"/>
          </a:xfrm>
        </p:grpSpPr>
        <p:sp>
          <p:nvSpPr>
            <p:cNvPr id="21" name="TextBox 20"/>
            <p:cNvSpPr txBox="1"/>
            <p:nvPr/>
          </p:nvSpPr>
          <p:spPr>
            <a:xfrm flipH="1">
              <a:off x="4786094" y="3759066"/>
              <a:ext cx="919083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Ebrima" pitchFamily="2" charset="0"/>
                </a:rPr>
                <a:t>Add your title</a:t>
              </a:r>
            </a:p>
            <a:p>
              <a:pPr algn="dist"/>
              <a:endParaRPr lang="en-US" altLang="zh-CN" sz="200" b="1" dirty="0">
                <a:solidFill>
                  <a:srgbClr val="D79759"/>
                </a:solidFill>
                <a:latin typeface="Batang" pitchFamily="18" charset="-127"/>
                <a:ea typeface="Batang" pitchFamily="18" charset="-127"/>
                <a:cs typeface="Ebrima" pitchFamily="2" charset="0"/>
              </a:endParaRP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</a:t>
              </a: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here</a:t>
              </a:r>
            </a:p>
            <a:p>
              <a:pPr algn="dist">
                <a:lnSpc>
                  <a:spcPct val="80000"/>
                </a:lnSpc>
              </a:pPr>
              <a:r>
                <a:rPr lang="en-US" altLang="zh-CN" sz="500" dirty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Add your texts </a:t>
              </a:r>
              <a:r>
                <a:rPr lang="en-US" altLang="zh-CN" sz="500" dirty="0" smtClean="0">
                  <a:solidFill>
                    <a:srgbClr val="D79759"/>
                  </a:solidFill>
                  <a:latin typeface="Batang" pitchFamily="18" charset="-127"/>
                  <a:ea typeface="Batang" pitchFamily="18" charset="-127"/>
                  <a:cs typeface="Tahoma" pitchFamily="34" charset="0"/>
                </a:rPr>
                <a:t>here</a:t>
              </a:r>
              <a:endParaRPr lang="en-US" altLang="zh-CN" sz="500" dirty="0">
                <a:solidFill>
                  <a:srgbClr val="D79759"/>
                </a:solidFill>
                <a:latin typeface="Batang" pitchFamily="18" charset="-127"/>
                <a:ea typeface="Batang" pitchFamily="18" charset="-127"/>
                <a:cs typeface="Tahoma" pitchFamily="34" charset="0"/>
              </a:endParaRPr>
            </a:p>
          </p:txBody>
        </p:sp>
        <p:sp>
          <p:nvSpPr>
            <p:cNvPr id="22" name="等腰三角形 16"/>
            <p:cNvSpPr/>
            <p:nvPr/>
          </p:nvSpPr>
          <p:spPr>
            <a:xfrm rot="5400000" flipH="1" flipV="1">
              <a:off x="6282265" y="2551432"/>
              <a:ext cx="1134126" cy="2250392"/>
            </a:xfrm>
            <a:custGeom>
              <a:avLst/>
              <a:gdLst/>
              <a:ahLst/>
              <a:cxnLst/>
              <a:rect l="l" t="t" r="r" b="b"/>
              <a:pathLst>
                <a:path w="1134126" h="2250392">
                  <a:moveTo>
                    <a:pt x="270030" y="108012"/>
                  </a:moveTo>
                  <a:lnTo>
                    <a:pt x="351039" y="0"/>
                  </a:lnTo>
                  <a:lnTo>
                    <a:pt x="432048" y="108012"/>
                  </a:lnTo>
                  <a:close/>
                  <a:moveTo>
                    <a:pt x="0" y="2250392"/>
                  </a:moveTo>
                  <a:lnTo>
                    <a:pt x="0" y="117536"/>
                  </a:lnTo>
                  <a:lnTo>
                    <a:pt x="1134126" y="117536"/>
                  </a:lnTo>
                  <a:lnTo>
                    <a:pt x="1134126" y="2250392"/>
                  </a:lnTo>
                  <a:close/>
                </a:path>
              </a:pathLst>
            </a:custGeom>
            <a:solidFill>
              <a:srgbClr val="D79759"/>
            </a:solidFill>
            <a:ln>
              <a:solidFill>
                <a:srgbClr val="D7975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5841668" y="3543622"/>
              <a:ext cx="763671" cy="70019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100" dirty="0" smtClean="0">
                  <a:solidFill>
                    <a:schemeClr val="bg1"/>
                  </a:solidFill>
                  <a:latin typeface="Algerian" pitchFamily="82" charset="0"/>
                  <a:ea typeface="楷体" pitchFamily="49" charset="-122"/>
                </a:rPr>
                <a:t>04</a:t>
              </a:r>
              <a:endParaRPr lang="zh-CN" altLang="en-US" sz="4100" dirty="0">
                <a:solidFill>
                  <a:schemeClr val="bg1"/>
                </a:solidFill>
                <a:latin typeface="Algerian" pitchFamily="82" charset="0"/>
                <a:ea typeface="楷体" pitchFamily="49" charset="-122"/>
              </a:endParaRPr>
            </a:p>
          </p:txBody>
        </p:sp>
        <p:sp>
          <p:nvSpPr>
            <p:cNvPr id="24" name="椭圆 32"/>
            <p:cNvSpPr/>
            <p:nvPr/>
          </p:nvSpPr>
          <p:spPr>
            <a:xfrm>
              <a:off x="4396744" y="3919691"/>
              <a:ext cx="324000" cy="324000"/>
            </a:xfrm>
            <a:custGeom>
              <a:avLst/>
              <a:gdLst/>
              <a:ahLst/>
              <a:cxnLst/>
              <a:rect l="l" t="t" r="r" b="b"/>
              <a:pathLst>
                <a:path w="324000" h="324000">
                  <a:moveTo>
                    <a:pt x="114000" y="90000"/>
                  </a:moveTo>
                  <a:cubicBezTo>
                    <a:pt x="100745" y="90000"/>
                    <a:pt x="90000" y="100745"/>
                    <a:pt x="90000" y="114000"/>
                  </a:cubicBezTo>
                  <a:lnTo>
                    <a:pt x="90000" y="210000"/>
                  </a:lnTo>
                  <a:cubicBezTo>
                    <a:pt x="90000" y="223255"/>
                    <a:pt x="100745" y="234000"/>
                    <a:pt x="114000" y="234000"/>
                  </a:cubicBezTo>
                  <a:lnTo>
                    <a:pt x="210000" y="234000"/>
                  </a:lnTo>
                  <a:cubicBezTo>
                    <a:pt x="223255" y="234000"/>
                    <a:pt x="234000" y="223255"/>
                    <a:pt x="234000" y="210000"/>
                  </a:cubicBezTo>
                  <a:lnTo>
                    <a:pt x="234000" y="114000"/>
                  </a:lnTo>
                  <a:cubicBezTo>
                    <a:pt x="234000" y="100745"/>
                    <a:pt x="223255" y="90000"/>
                    <a:pt x="210000" y="90000"/>
                  </a:cubicBezTo>
                  <a:close/>
                  <a:moveTo>
                    <a:pt x="162000" y="0"/>
                  </a:moveTo>
                  <a:cubicBezTo>
                    <a:pt x="251470" y="0"/>
                    <a:pt x="324000" y="72530"/>
                    <a:pt x="324000" y="162000"/>
                  </a:cubicBezTo>
                  <a:cubicBezTo>
                    <a:pt x="324000" y="251470"/>
                    <a:pt x="251470" y="324000"/>
                    <a:pt x="162000" y="324000"/>
                  </a:cubicBezTo>
                  <a:cubicBezTo>
                    <a:pt x="72530" y="324000"/>
                    <a:pt x="0" y="251470"/>
                    <a:pt x="0" y="162000"/>
                  </a:cubicBezTo>
                  <a:cubicBezTo>
                    <a:pt x="0" y="72530"/>
                    <a:pt x="72530" y="0"/>
                    <a:pt x="162000" y="0"/>
                  </a:cubicBezTo>
                  <a:close/>
                </a:path>
              </a:pathLst>
            </a:custGeom>
            <a:solidFill>
              <a:srgbClr val="D797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50696" y="1124974"/>
            <a:ext cx="45719" cy="781284"/>
            <a:chOff x="8450696" y="195716"/>
            <a:chExt cx="45719" cy="781284"/>
          </a:xfrm>
        </p:grpSpPr>
        <p:sp>
          <p:nvSpPr>
            <p:cNvPr id="26" name="矩形 25"/>
            <p:cNvSpPr/>
            <p:nvPr/>
          </p:nvSpPr>
          <p:spPr>
            <a:xfrm>
              <a:off x="8450696" y="195716"/>
              <a:ext cx="45719" cy="180000"/>
            </a:xfrm>
            <a:prstGeom prst="rect">
              <a:avLst/>
            </a:prstGeom>
            <a:solidFill>
              <a:srgbClr val="91AFB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450696" y="396144"/>
              <a:ext cx="45719" cy="180000"/>
            </a:xfrm>
            <a:prstGeom prst="rect">
              <a:avLst/>
            </a:prstGeom>
            <a:solidFill>
              <a:srgbClr val="FD60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8450696" y="797000"/>
              <a:ext cx="45719" cy="180000"/>
            </a:xfrm>
            <a:prstGeom prst="rect">
              <a:avLst/>
            </a:prstGeom>
            <a:solidFill>
              <a:srgbClr val="D797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8450696" y="596572"/>
              <a:ext cx="45719" cy="180000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923928" y="1254006"/>
            <a:ext cx="4556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Chick here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to 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774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05271" y="1431695"/>
            <a:ext cx="2275162" cy="1054182"/>
            <a:chOff x="4505271" y="465226"/>
            <a:chExt cx="2275162" cy="1054182"/>
          </a:xfrm>
        </p:grpSpPr>
        <p:sp>
          <p:nvSpPr>
            <p:cNvPr id="3" name="圆角矩形 9"/>
            <p:cNvSpPr/>
            <p:nvPr/>
          </p:nvSpPr>
          <p:spPr bwMode="auto">
            <a:xfrm>
              <a:off x="5636746" y="816659"/>
              <a:ext cx="1084393" cy="695897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 bwMode="auto">
            <a:xfrm>
              <a:off x="5400096" y="465226"/>
              <a:ext cx="811325" cy="1042928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 bwMode="auto">
            <a:xfrm>
              <a:off x="4505271" y="819597"/>
              <a:ext cx="1371301" cy="692961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B95011"/>
                </a:gs>
                <a:gs pos="50000">
                  <a:srgbClr val="E5640A"/>
                </a:gs>
                <a:gs pos="100000">
                  <a:srgbClr val="F56C09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B95011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" name="组合 11"/>
            <p:cNvGrpSpPr>
              <a:grpSpLocks/>
            </p:cNvGrpSpPr>
            <p:nvPr/>
          </p:nvGrpSpPr>
          <p:grpSpPr bwMode="auto">
            <a:xfrm>
              <a:off x="4510811" y="842440"/>
              <a:ext cx="1159292" cy="599231"/>
              <a:chOff x="4577977" y="515268"/>
              <a:chExt cx="1252148" cy="647949"/>
            </a:xfrm>
          </p:grpSpPr>
          <p:sp>
            <p:nvSpPr>
              <p:cNvPr id="8" name="TextBox 4"/>
              <p:cNvSpPr txBox="1">
                <a:spLocks noChangeArrowheads="1"/>
              </p:cNvSpPr>
              <p:nvPr/>
            </p:nvSpPr>
            <p:spPr bwMode="auto">
              <a:xfrm>
                <a:off x="4577977" y="532041"/>
                <a:ext cx="875344" cy="308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5098916" y="544327"/>
                <a:ext cx="360274" cy="14299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0" name="TextBox 6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7897" cy="21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 dirty="0">
                    <a:solidFill>
                      <a:srgbClr val="B95011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 dirty="0">
                  <a:solidFill>
                    <a:srgbClr val="B9501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1" name="TextBox 8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252148" cy="366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8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</a:t>
                </a:r>
                <a:r>
                  <a:rPr lang="en-US" altLang="zh-CN" sz="800" b="1" dirty="0" smtClean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/>
                <a:r>
                  <a:rPr lang="en-US" altLang="zh-CN" sz="800" b="1" dirty="0" smtClean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</a:t>
                </a:r>
                <a:r>
                  <a:rPr lang="en-US" altLang="zh-CN" sz="8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your texts </a:t>
                </a:r>
                <a:r>
                  <a:rPr lang="en-US" altLang="zh-CN" sz="800" b="1" dirty="0" smtClean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  <a:endParaRPr lang="en-US" altLang="zh-CN" sz="8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5989293" y="807204"/>
              <a:ext cx="791140" cy="71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F56C09"/>
                  </a:solidFill>
                  <a:latin typeface="Algerian" pitchFamily="82" charset="0"/>
                  <a:ea typeface="DFPLiKingHei-XB" pitchFamily="34" charset="-120"/>
                </a:rPr>
                <a:t>01</a:t>
              </a:r>
              <a:endParaRPr lang="zh-CN" altLang="en-US" sz="4400" dirty="0">
                <a:solidFill>
                  <a:srgbClr val="F56C09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91138" y="2557262"/>
            <a:ext cx="2220074" cy="1054660"/>
            <a:chOff x="3791138" y="1590793"/>
            <a:chExt cx="2220074" cy="1054660"/>
          </a:xfrm>
        </p:grpSpPr>
        <p:sp>
          <p:nvSpPr>
            <p:cNvPr id="13" name="圆角矩形 9"/>
            <p:cNvSpPr/>
            <p:nvPr/>
          </p:nvSpPr>
          <p:spPr bwMode="auto">
            <a:xfrm>
              <a:off x="4922613" y="1942717"/>
              <a:ext cx="1084393" cy="696868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 bwMode="auto">
            <a:xfrm>
              <a:off x="4685963" y="1590793"/>
              <a:ext cx="811325" cy="1044383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3791138" y="1945659"/>
              <a:ext cx="1371301" cy="693927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577B27"/>
                </a:gs>
                <a:gs pos="50000">
                  <a:srgbClr val="79AA38"/>
                </a:gs>
                <a:gs pos="100000">
                  <a:srgbClr val="86BA3F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577B2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6" name="组合 19"/>
            <p:cNvGrpSpPr>
              <a:grpSpLocks/>
            </p:cNvGrpSpPr>
            <p:nvPr/>
          </p:nvGrpSpPr>
          <p:grpSpPr bwMode="auto">
            <a:xfrm>
              <a:off x="3796677" y="1968533"/>
              <a:ext cx="1098885" cy="568818"/>
              <a:chOff x="4577977" y="515268"/>
              <a:chExt cx="1186903" cy="614206"/>
            </a:xfrm>
          </p:grpSpPr>
          <p:sp>
            <p:nvSpPr>
              <p:cNvPr id="18" name="TextBox 21"/>
              <p:cNvSpPr txBox="1">
                <a:spLocks noChangeArrowheads="1"/>
              </p:cNvSpPr>
              <p:nvPr/>
            </p:nvSpPr>
            <p:spPr bwMode="auto">
              <a:xfrm>
                <a:off x="4577977" y="532042"/>
                <a:ext cx="875344" cy="307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098916" y="543718"/>
                <a:ext cx="360274" cy="1428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20" name="TextBox 23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7897" cy="215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rgbClr val="577B27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>
                  <a:solidFill>
                    <a:srgbClr val="577B27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21" name="TextBox 24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186903" cy="332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</p:grpSp>
        <p:sp>
          <p:nvSpPr>
            <p:cNvPr id="17" name="TextBox 20"/>
            <p:cNvSpPr txBox="1">
              <a:spLocks noChangeArrowheads="1"/>
            </p:cNvSpPr>
            <p:nvPr/>
          </p:nvSpPr>
          <p:spPr bwMode="auto">
            <a:xfrm>
              <a:off x="5220072" y="1933248"/>
              <a:ext cx="791140" cy="712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86BA3F"/>
                  </a:solidFill>
                  <a:latin typeface="Algerian" pitchFamily="82" charset="0"/>
                  <a:ea typeface="DFPLiKingHei-XB" pitchFamily="34" charset="-120"/>
                </a:rPr>
                <a:t>02</a:t>
              </a:r>
              <a:endParaRPr lang="zh-CN" altLang="en-US" sz="4400" dirty="0">
                <a:solidFill>
                  <a:srgbClr val="86BA3F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75537" y="3690176"/>
            <a:ext cx="2215868" cy="1054661"/>
            <a:chOff x="3075537" y="2723707"/>
            <a:chExt cx="2215868" cy="1054661"/>
          </a:xfrm>
        </p:grpSpPr>
        <p:sp>
          <p:nvSpPr>
            <p:cNvPr id="23" name="圆角矩形 9"/>
            <p:cNvSpPr/>
            <p:nvPr/>
          </p:nvSpPr>
          <p:spPr bwMode="auto">
            <a:xfrm>
              <a:off x="4207012" y="3075632"/>
              <a:ext cx="1084393" cy="696868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 bwMode="auto">
            <a:xfrm>
              <a:off x="3970362" y="2723707"/>
              <a:ext cx="811325" cy="1044383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 bwMode="auto">
            <a:xfrm>
              <a:off x="3075537" y="3078573"/>
              <a:ext cx="1371301" cy="693927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484948"/>
                </a:gs>
                <a:gs pos="50000">
                  <a:srgbClr val="464646"/>
                </a:gs>
                <a:gs pos="100000">
                  <a:srgbClr val="373737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37373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" name="组合 29"/>
            <p:cNvGrpSpPr>
              <a:grpSpLocks/>
            </p:cNvGrpSpPr>
            <p:nvPr/>
          </p:nvGrpSpPr>
          <p:grpSpPr bwMode="auto">
            <a:xfrm>
              <a:off x="3081077" y="3101448"/>
              <a:ext cx="1095354" cy="568818"/>
              <a:chOff x="4577977" y="515268"/>
              <a:chExt cx="1183089" cy="614206"/>
            </a:xfrm>
          </p:grpSpPr>
          <p:sp>
            <p:nvSpPr>
              <p:cNvPr id="28" name="TextBox 31"/>
              <p:cNvSpPr txBox="1">
                <a:spLocks noChangeArrowheads="1"/>
              </p:cNvSpPr>
              <p:nvPr/>
            </p:nvSpPr>
            <p:spPr bwMode="auto">
              <a:xfrm>
                <a:off x="4577977" y="532042"/>
                <a:ext cx="875344" cy="307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5098916" y="543717"/>
                <a:ext cx="360273" cy="14280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30" name="TextBox 33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7897" cy="215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rgbClr val="373737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>
                  <a:solidFill>
                    <a:srgbClr val="373737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31" name="TextBox 34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183089" cy="332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</p:grpSp>
        <p:sp>
          <p:nvSpPr>
            <p:cNvPr id="27" name="TextBox 30"/>
            <p:cNvSpPr txBox="1">
              <a:spLocks noChangeArrowheads="1"/>
            </p:cNvSpPr>
            <p:nvPr/>
          </p:nvSpPr>
          <p:spPr bwMode="auto">
            <a:xfrm>
              <a:off x="4499992" y="3066163"/>
              <a:ext cx="791140" cy="712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484948"/>
                  </a:solidFill>
                  <a:latin typeface="Algerian" pitchFamily="82" charset="0"/>
                  <a:ea typeface="DFPLiKingHei-XB" pitchFamily="34" charset="-120"/>
                </a:rPr>
                <a:t>03</a:t>
              </a:r>
              <a:endParaRPr lang="zh-CN" altLang="en-US" sz="4400" dirty="0">
                <a:solidFill>
                  <a:srgbClr val="484948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32017" y="4823090"/>
            <a:ext cx="2239983" cy="1054182"/>
            <a:chOff x="2332017" y="3856621"/>
            <a:chExt cx="2239983" cy="1054182"/>
          </a:xfrm>
        </p:grpSpPr>
        <p:sp>
          <p:nvSpPr>
            <p:cNvPr id="33" name="圆角矩形 9"/>
            <p:cNvSpPr/>
            <p:nvPr/>
          </p:nvSpPr>
          <p:spPr bwMode="auto">
            <a:xfrm>
              <a:off x="3462741" y="4208055"/>
              <a:ext cx="1083674" cy="695897"/>
            </a:xfrm>
            <a:custGeom>
              <a:avLst/>
              <a:gdLst>
                <a:gd name="connsiteX0" fmla="*/ 0 w 2394000"/>
                <a:gd name="connsiteY0" fmla="*/ 74091 h 749300"/>
                <a:gd name="connsiteX1" fmla="*/ 74091 w 2394000"/>
                <a:gd name="connsiteY1" fmla="*/ 0 h 749300"/>
                <a:gd name="connsiteX2" fmla="*/ 2319909 w 2394000"/>
                <a:gd name="connsiteY2" fmla="*/ 0 h 749300"/>
                <a:gd name="connsiteX3" fmla="*/ 2394000 w 2394000"/>
                <a:gd name="connsiteY3" fmla="*/ 74091 h 749300"/>
                <a:gd name="connsiteX4" fmla="*/ 2394000 w 2394000"/>
                <a:gd name="connsiteY4" fmla="*/ 675209 h 749300"/>
                <a:gd name="connsiteX5" fmla="*/ 2319909 w 2394000"/>
                <a:gd name="connsiteY5" fmla="*/ 749300 h 749300"/>
                <a:gd name="connsiteX6" fmla="*/ 74091 w 2394000"/>
                <a:gd name="connsiteY6" fmla="*/ 749300 h 749300"/>
                <a:gd name="connsiteX7" fmla="*/ 0 w 2394000"/>
                <a:gd name="connsiteY7" fmla="*/ 675209 h 749300"/>
                <a:gd name="connsiteX8" fmla="*/ 0 w 2394000"/>
                <a:gd name="connsiteY8" fmla="*/ 74091 h 749300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74091 w 2394000"/>
                <a:gd name="connsiteY7" fmla="*/ 750918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74091 w 2394000"/>
                <a:gd name="connsiteY8" fmla="*/ 750918 h 750918"/>
                <a:gd name="connsiteX9" fmla="*/ 0 w 2394000"/>
                <a:gd name="connsiteY9" fmla="*/ 676827 h 750918"/>
                <a:gd name="connsiteX10" fmla="*/ 0 w 2394000"/>
                <a:gd name="connsiteY10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676827 h 750918"/>
                <a:gd name="connsiteX9" fmla="*/ 0 w 2394000"/>
                <a:gd name="connsiteY9" fmla="*/ 75709 h 750918"/>
                <a:gd name="connsiteX0" fmla="*/ 0 w 2394000"/>
                <a:gd name="connsiteY0" fmla="*/ 75709 h 750918"/>
                <a:gd name="connsiteX1" fmla="*/ 74091 w 2394000"/>
                <a:gd name="connsiteY1" fmla="*/ 1618 h 750918"/>
                <a:gd name="connsiteX2" fmla="*/ 1835524 w 2394000"/>
                <a:gd name="connsiteY2" fmla="*/ 0 h 750918"/>
                <a:gd name="connsiteX3" fmla="*/ 2319909 w 2394000"/>
                <a:gd name="connsiteY3" fmla="*/ 1618 h 750918"/>
                <a:gd name="connsiteX4" fmla="*/ 2394000 w 2394000"/>
                <a:gd name="connsiteY4" fmla="*/ 75709 h 750918"/>
                <a:gd name="connsiteX5" fmla="*/ 2394000 w 2394000"/>
                <a:gd name="connsiteY5" fmla="*/ 676827 h 750918"/>
                <a:gd name="connsiteX6" fmla="*/ 2319909 w 2394000"/>
                <a:gd name="connsiteY6" fmla="*/ 750918 h 750918"/>
                <a:gd name="connsiteX7" fmla="*/ 1327524 w 2394000"/>
                <a:gd name="connsiteY7" fmla="*/ 749300 h 750918"/>
                <a:gd name="connsiteX8" fmla="*/ 0 w 2394000"/>
                <a:gd name="connsiteY8" fmla="*/ 75709 h 750918"/>
                <a:gd name="connsiteX0" fmla="*/ 1253433 w 2319909"/>
                <a:gd name="connsiteY0" fmla="*/ 749300 h 750918"/>
                <a:gd name="connsiteX1" fmla="*/ 0 w 2319909"/>
                <a:gd name="connsiteY1" fmla="*/ 1618 h 750918"/>
                <a:gd name="connsiteX2" fmla="*/ 1761433 w 2319909"/>
                <a:gd name="connsiteY2" fmla="*/ 0 h 750918"/>
                <a:gd name="connsiteX3" fmla="*/ 2245818 w 2319909"/>
                <a:gd name="connsiteY3" fmla="*/ 1618 h 750918"/>
                <a:gd name="connsiteX4" fmla="*/ 2319909 w 2319909"/>
                <a:gd name="connsiteY4" fmla="*/ 75709 h 750918"/>
                <a:gd name="connsiteX5" fmla="*/ 2319909 w 2319909"/>
                <a:gd name="connsiteY5" fmla="*/ 676827 h 750918"/>
                <a:gd name="connsiteX6" fmla="*/ 2245818 w 2319909"/>
                <a:gd name="connsiteY6" fmla="*/ 750918 h 750918"/>
                <a:gd name="connsiteX7" fmla="*/ 1253433 w 2319909"/>
                <a:gd name="connsiteY7" fmla="*/ 749300 h 750918"/>
                <a:gd name="connsiteX0" fmla="*/ 0 w 1066476"/>
                <a:gd name="connsiteY0" fmla="*/ 749300 h 750918"/>
                <a:gd name="connsiteX1" fmla="*/ 508000 w 1066476"/>
                <a:gd name="connsiteY1" fmla="*/ 0 h 750918"/>
                <a:gd name="connsiteX2" fmla="*/ 992385 w 1066476"/>
                <a:gd name="connsiteY2" fmla="*/ 1618 h 750918"/>
                <a:gd name="connsiteX3" fmla="*/ 1066476 w 1066476"/>
                <a:gd name="connsiteY3" fmla="*/ 75709 h 750918"/>
                <a:gd name="connsiteX4" fmla="*/ 1066476 w 1066476"/>
                <a:gd name="connsiteY4" fmla="*/ 676827 h 750918"/>
                <a:gd name="connsiteX5" fmla="*/ 992385 w 1066476"/>
                <a:gd name="connsiteY5" fmla="*/ 750918 h 750918"/>
                <a:gd name="connsiteX6" fmla="*/ 0 w 1066476"/>
                <a:gd name="connsiteY6" fmla="*/ 749300 h 750918"/>
                <a:gd name="connsiteX0" fmla="*/ 0 w 1066476"/>
                <a:gd name="connsiteY0" fmla="*/ 749300 h 750918"/>
                <a:gd name="connsiteX1" fmla="*/ 106636 w 1066476"/>
                <a:gd name="connsiteY1" fmla="*/ 582962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066476"/>
                <a:gd name="connsiteY0" fmla="*/ 749300 h 750918"/>
                <a:gd name="connsiteX1" fmla="*/ 111398 w 1066476"/>
                <a:gd name="connsiteY1" fmla="*/ 585339 h 750918"/>
                <a:gd name="connsiteX2" fmla="*/ 508000 w 1066476"/>
                <a:gd name="connsiteY2" fmla="*/ 0 h 750918"/>
                <a:gd name="connsiteX3" fmla="*/ 992385 w 1066476"/>
                <a:gd name="connsiteY3" fmla="*/ 1618 h 750918"/>
                <a:gd name="connsiteX4" fmla="*/ 1066476 w 1066476"/>
                <a:gd name="connsiteY4" fmla="*/ 75709 h 750918"/>
                <a:gd name="connsiteX5" fmla="*/ 1066476 w 1066476"/>
                <a:gd name="connsiteY5" fmla="*/ 676827 h 750918"/>
                <a:gd name="connsiteX6" fmla="*/ 992385 w 1066476"/>
                <a:gd name="connsiteY6" fmla="*/ 750918 h 750918"/>
                <a:gd name="connsiteX7" fmla="*/ 0 w 1066476"/>
                <a:gd name="connsiteY7" fmla="*/ 749300 h 750918"/>
                <a:gd name="connsiteX0" fmla="*/ 0 w 1149820"/>
                <a:gd name="connsiteY0" fmla="*/ 746923 h 750918"/>
                <a:gd name="connsiteX1" fmla="*/ 194742 w 1149820"/>
                <a:gd name="connsiteY1" fmla="*/ 585339 h 750918"/>
                <a:gd name="connsiteX2" fmla="*/ 591344 w 1149820"/>
                <a:gd name="connsiteY2" fmla="*/ 0 h 750918"/>
                <a:gd name="connsiteX3" fmla="*/ 1075729 w 1149820"/>
                <a:gd name="connsiteY3" fmla="*/ 1618 h 750918"/>
                <a:gd name="connsiteX4" fmla="*/ 1149820 w 1149820"/>
                <a:gd name="connsiteY4" fmla="*/ 75709 h 750918"/>
                <a:gd name="connsiteX5" fmla="*/ 1149820 w 1149820"/>
                <a:gd name="connsiteY5" fmla="*/ 676827 h 750918"/>
                <a:gd name="connsiteX6" fmla="*/ 1075729 w 1149820"/>
                <a:gd name="connsiteY6" fmla="*/ 750918 h 750918"/>
                <a:gd name="connsiteX7" fmla="*/ 0 w 1149820"/>
                <a:gd name="connsiteY7" fmla="*/ 746923 h 750918"/>
                <a:gd name="connsiteX0" fmla="*/ 0 w 1178395"/>
                <a:gd name="connsiteY0" fmla="*/ 746923 h 750918"/>
                <a:gd name="connsiteX1" fmla="*/ 223317 w 1178395"/>
                <a:gd name="connsiteY1" fmla="*/ 585339 h 750918"/>
                <a:gd name="connsiteX2" fmla="*/ 619919 w 1178395"/>
                <a:gd name="connsiteY2" fmla="*/ 0 h 750918"/>
                <a:gd name="connsiteX3" fmla="*/ 1104304 w 1178395"/>
                <a:gd name="connsiteY3" fmla="*/ 1618 h 750918"/>
                <a:gd name="connsiteX4" fmla="*/ 1178395 w 1178395"/>
                <a:gd name="connsiteY4" fmla="*/ 75709 h 750918"/>
                <a:gd name="connsiteX5" fmla="*/ 1178395 w 1178395"/>
                <a:gd name="connsiteY5" fmla="*/ 676827 h 750918"/>
                <a:gd name="connsiteX6" fmla="*/ 1104304 w 1178395"/>
                <a:gd name="connsiteY6" fmla="*/ 750918 h 750918"/>
                <a:gd name="connsiteX7" fmla="*/ 0 w 1178395"/>
                <a:gd name="connsiteY7" fmla="*/ 746923 h 750918"/>
                <a:gd name="connsiteX0" fmla="*/ 0 w 1171251"/>
                <a:gd name="connsiteY0" fmla="*/ 737418 h 750918"/>
                <a:gd name="connsiteX1" fmla="*/ 216173 w 1171251"/>
                <a:gd name="connsiteY1" fmla="*/ 585339 h 750918"/>
                <a:gd name="connsiteX2" fmla="*/ 612775 w 1171251"/>
                <a:gd name="connsiteY2" fmla="*/ 0 h 750918"/>
                <a:gd name="connsiteX3" fmla="*/ 1097160 w 1171251"/>
                <a:gd name="connsiteY3" fmla="*/ 1618 h 750918"/>
                <a:gd name="connsiteX4" fmla="*/ 1171251 w 1171251"/>
                <a:gd name="connsiteY4" fmla="*/ 75709 h 750918"/>
                <a:gd name="connsiteX5" fmla="*/ 1171251 w 1171251"/>
                <a:gd name="connsiteY5" fmla="*/ 676827 h 750918"/>
                <a:gd name="connsiteX6" fmla="*/ 1097160 w 1171251"/>
                <a:gd name="connsiteY6" fmla="*/ 750918 h 750918"/>
                <a:gd name="connsiteX7" fmla="*/ 0 w 1171251"/>
                <a:gd name="connsiteY7" fmla="*/ 737418 h 7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251" h="750918">
                  <a:moveTo>
                    <a:pt x="0" y="737418"/>
                  </a:moveTo>
                  <a:lnTo>
                    <a:pt x="216173" y="585339"/>
                  </a:lnTo>
                  <a:lnTo>
                    <a:pt x="612775" y="0"/>
                  </a:lnTo>
                  <a:lnTo>
                    <a:pt x="1097160" y="1618"/>
                  </a:lnTo>
                  <a:cubicBezTo>
                    <a:pt x="1138079" y="1618"/>
                    <a:pt x="1171251" y="34790"/>
                    <a:pt x="1171251" y="75709"/>
                  </a:cubicBezTo>
                  <a:lnTo>
                    <a:pt x="1171251" y="676827"/>
                  </a:lnTo>
                  <a:cubicBezTo>
                    <a:pt x="1171251" y="717746"/>
                    <a:pt x="1138079" y="750918"/>
                    <a:pt x="1097160" y="750918"/>
                  </a:cubicBezTo>
                  <a:lnTo>
                    <a:pt x="0" y="737418"/>
                  </a:lnTo>
                  <a:close/>
                </a:path>
              </a:pathLst>
            </a:cu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 bwMode="auto">
            <a:xfrm>
              <a:off x="3226249" y="3856621"/>
              <a:ext cx="810787" cy="1042928"/>
            </a:xfrm>
            <a:custGeom>
              <a:avLst/>
              <a:gdLst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63550 w 933450"/>
                <a:gd name="connsiteY11" fmla="*/ 1120775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933450"/>
                <a:gd name="connsiteY0" fmla="*/ 0 h 1127125"/>
                <a:gd name="connsiteX1" fmla="*/ 311150 w 933450"/>
                <a:gd name="connsiteY1" fmla="*/ 111125 h 1127125"/>
                <a:gd name="connsiteX2" fmla="*/ 130175 w 933450"/>
                <a:gd name="connsiteY2" fmla="*/ 269875 h 1127125"/>
                <a:gd name="connsiteX3" fmla="*/ 22225 w 933450"/>
                <a:gd name="connsiteY3" fmla="*/ 371475 h 1127125"/>
                <a:gd name="connsiteX4" fmla="*/ 0 w 933450"/>
                <a:gd name="connsiteY4" fmla="*/ 454025 h 1127125"/>
                <a:gd name="connsiteX5" fmla="*/ 44450 w 933450"/>
                <a:gd name="connsiteY5" fmla="*/ 504825 h 1127125"/>
                <a:gd name="connsiteX6" fmla="*/ 327025 w 933450"/>
                <a:gd name="connsiteY6" fmla="*/ 622300 h 1127125"/>
                <a:gd name="connsiteX7" fmla="*/ 463550 w 933450"/>
                <a:gd name="connsiteY7" fmla="*/ 758825 h 1127125"/>
                <a:gd name="connsiteX8" fmla="*/ 463550 w 933450"/>
                <a:gd name="connsiteY8" fmla="*/ 965200 h 1127125"/>
                <a:gd name="connsiteX9" fmla="*/ 355600 w 933450"/>
                <a:gd name="connsiteY9" fmla="*/ 1082675 h 1127125"/>
                <a:gd name="connsiteX10" fmla="*/ 244475 w 933450"/>
                <a:gd name="connsiteY10" fmla="*/ 1127125 h 1127125"/>
                <a:gd name="connsiteX11" fmla="*/ 400050 w 933450"/>
                <a:gd name="connsiteY11" fmla="*/ 1092200 h 1127125"/>
                <a:gd name="connsiteX12" fmla="*/ 933450 w 933450"/>
                <a:gd name="connsiteY12" fmla="*/ 384175 h 1127125"/>
                <a:gd name="connsiteX13" fmla="*/ 841375 w 933450"/>
                <a:gd name="connsiteY13" fmla="*/ 390525 h 1127125"/>
                <a:gd name="connsiteX14" fmla="*/ 866775 w 933450"/>
                <a:gd name="connsiteY14" fmla="*/ 292100 h 1127125"/>
                <a:gd name="connsiteX15" fmla="*/ 831850 w 933450"/>
                <a:gd name="connsiteY15" fmla="*/ 149225 h 1127125"/>
                <a:gd name="connsiteX16" fmla="*/ 717550 w 933450"/>
                <a:gd name="connsiteY16" fmla="*/ 53975 h 1127125"/>
                <a:gd name="connsiteX17" fmla="*/ 568325 w 933450"/>
                <a:gd name="connsiteY17" fmla="*/ 0 h 1127125"/>
                <a:gd name="connsiteX18" fmla="*/ 457200 w 933450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400050 w 866775"/>
                <a:gd name="connsiteY11" fmla="*/ 1092200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27025 w 866775"/>
                <a:gd name="connsiteY6" fmla="*/ 622300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6355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63550 w 866775"/>
                <a:gd name="connsiteY8" fmla="*/ 965200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55600 w 866775"/>
                <a:gd name="connsiteY9" fmla="*/ 10826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57200 w 866775"/>
                <a:gd name="connsiteY0" fmla="*/ 0 h 1127125"/>
                <a:gd name="connsiteX1" fmla="*/ 311150 w 866775"/>
                <a:gd name="connsiteY1" fmla="*/ 111125 h 1127125"/>
                <a:gd name="connsiteX2" fmla="*/ 130175 w 866775"/>
                <a:gd name="connsiteY2" fmla="*/ 269875 h 1127125"/>
                <a:gd name="connsiteX3" fmla="*/ 22225 w 866775"/>
                <a:gd name="connsiteY3" fmla="*/ 371475 h 1127125"/>
                <a:gd name="connsiteX4" fmla="*/ 0 w 866775"/>
                <a:gd name="connsiteY4" fmla="*/ 454025 h 1127125"/>
                <a:gd name="connsiteX5" fmla="*/ 44450 w 866775"/>
                <a:gd name="connsiteY5" fmla="*/ 504825 h 1127125"/>
                <a:gd name="connsiteX6" fmla="*/ 314325 w 866775"/>
                <a:gd name="connsiteY6" fmla="*/ 631825 h 1127125"/>
                <a:gd name="connsiteX7" fmla="*/ 444500 w 866775"/>
                <a:gd name="connsiteY7" fmla="*/ 758825 h 1127125"/>
                <a:gd name="connsiteX8" fmla="*/ 444500 w 866775"/>
                <a:gd name="connsiteY8" fmla="*/ 962025 h 1127125"/>
                <a:gd name="connsiteX9" fmla="*/ 336550 w 866775"/>
                <a:gd name="connsiteY9" fmla="*/ 1069975 h 1127125"/>
                <a:gd name="connsiteX10" fmla="*/ 244475 w 866775"/>
                <a:gd name="connsiteY10" fmla="*/ 1127125 h 1127125"/>
                <a:gd name="connsiteX11" fmla="*/ 393700 w 866775"/>
                <a:gd name="connsiteY11" fmla="*/ 1082675 h 1127125"/>
                <a:gd name="connsiteX12" fmla="*/ 847725 w 866775"/>
                <a:gd name="connsiteY12" fmla="*/ 393700 h 1127125"/>
                <a:gd name="connsiteX13" fmla="*/ 841375 w 866775"/>
                <a:gd name="connsiteY13" fmla="*/ 390525 h 1127125"/>
                <a:gd name="connsiteX14" fmla="*/ 866775 w 866775"/>
                <a:gd name="connsiteY14" fmla="*/ 292100 h 1127125"/>
                <a:gd name="connsiteX15" fmla="*/ 831850 w 866775"/>
                <a:gd name="connsiteY15" fmla="*/ 149225 h 1127125"/>
                <a:gd name="connsiteX16" fmla="*/ 717550 w 866775"/>
                <a:gd name="connsiteY16" fmla="*/ 53975 h 1127125"/>
                <a:gd name="connsiteX17" fmla="*/ 568325 w 866775"/>
                <a:gd name="connsiteY17" fmla="*/ 0 h 1127125"/>
                <a:gd name="connsiteX18" fmla="*/ 457200 w 866775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9525 w 876300"/>
                <a:gd name="connsiteY4" fmla="*/ 45402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0 w 876300"/>
                <a:gd name="connsiteY3" fmla="*/ 396875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540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7125"/>
                <a:gd name="connsiteX1" fmla="*/ 320675 w 876300"/>
                <a:gd name="connsiteY1" fmla="*/ 111125 h 1127125"/>
                <a:gd name="connsiteX2" fmla="*/ 139700 w 876300"/>
                <a:gd name="connsiteY2" fmla="*/ 269875 h 1127125"/>
                <a:gd name="connsiteX3" fmla="*/ 22225 w 876300"/>
                <a:gd name="connsiteY3" fmla="*/ 393700 h 1127125"/>
                <a:gd name="connsiteX4" fmla="*/ 0 w 876300"/>
                <a:gd name="connsiteY4" fmla="*/ 460375 h 1127125"/>
                <a:gd name="connsiteX5" fmla="*/ 53975 w 876300"/>
                <a:gd name="connsiteY5" fmla="*/ 504825 h 1127125"/>
                <a:gd name="connsiteX6" fmla="*/ 323850 w 876300"/>
                <a:gd name="connsiteY6" fmla="*/ 631825 h 1127125"/>
                <a:gd name="connsiteX7" fmla="*/ 454025 w 876300"/>
                <a:gd name="connsiteY7" fmla="*/ 758825 h 1127125"/>
                <a:gd name="connsiteX8" fmla="*/ 454025 w 876300"/>
                <a:gd name="connsiteY8" fmla="*/ 962025 h 1127125"/>
                <a:gd name="connsiteX9" fmla="*/ 346075 w 876300"/>
                <a:gd name="connsiteY9" fmla="*/ 1069975 h 1127125"/>
                <a:gd name="connsiteX10" fmla="*/ 228600 w 876300"/>
                <a:gd name="connsiteY10" fmla="*/ 1127125 h 1127125"/>
                <a:gd name="connsiteX11" fmla="*/ 403225 w 876300"/>
                <a:gd name="connsiteY11" fmla="*/ 1082675 h 1127125"/>
                <a:gd name="connsiteX12" fmla="*/ 857250 w 876300"/>
                <a:gd name="connsiteY12" fmla="*/ 393700 h 1127125"/>
                <a:gd name="connsiteX13" fmla="*/ 850900 w 876300"/>
                <a:gd name="connsiteY13" fmla="*/ 390525 h 1127125"/>
                <a:gd name="connsiteX14" fmla="*/ 876300 w 876300"/>
                <a:gd name="connsiteY14" fmla="*/ 292100 h 1127125"/>
                <a:gd name="connsiteX15" fmla="*/ 841375 w 876300"/>
                <a:gd name="connsiteY15" fmla="*/ 149225 h 1127125"/>
                <a:gd name="connsiteX16" fmla="*/ 727075 w 876300"/>
                <a:gd name="connsiteY16" fmla="*/ 53975 h 1127125"/>
                <a:gd name="connsiteX17" fmla="*/ 577850 w 876300"/>
                <a:gd name="connsiteY17" fmla="*/ 0 h 1127125"/>
                <a:gd name="connsiteX18" fmla="*/ 466725 w 876300"/>
                <a:gd name="connsiteY18" fmla="*/ 0 h 1127125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03225 w 876300"/>
                <a:gd name="connsiteY11" fmla="*/ 108267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386556 w 876300"/>
                <a:gd name="connsiteY11" fmla="*/ 1063625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50900 w 876300"/>
                <a:gd name="connsiteY13" fmla="*/ 390525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0425 w 876300"/>
                <a:gd name="connsiteY13" fmla="*/ 385763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57250 w 876300"/>
                <a:gd name="connsiteY12" fmla="*/ 393700 h 1122363"/>
                <a:gd name="connsiteX13" fmla="*/ 869950 w 876300"/>
                <a:gd name="connsiteY13" fmla="*/ 376238 h 1122363"/>
                <a:gd name="connsiteX14" fmla="*/ 876300 w 876300"/>
                <a:gd name="connsiteY14" fmla="*/ 292100 h 1122363"/>
                <a:gd name="connsiteX15" fmla="*/ 841375 w 876300"/>
                <a:gd name="connsiteY15" fmla="*/ 149225 h 1122363"/>
                <a:gd name="connsiteX16" fmla="*/ 727075 w 876300"/>
                <a:gd name="connsiteY16" fmla="*/ 53975 h 1122363"/>
                <a:gd name="connsiteX17" fmla="*/ 577850 w 876300"/>
                <a:gd name="connsiteY17" fmla="*/ 0 h 1122363"/>
                <a:gd name="connsiteX18" fmla="*/ 466725 w 876300"/>
                <a:gd name="connsiteY18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00"/>
                <a:gd name="connsiteY0" fmla="*/ 0 h 1122363"/>
                <a:gd name="connsiteX1" fmla="*/ 320675 w 876300"/>
                <a:gd name="connsiteY1" fmla="*/ 111125 h 1122363"/>
                <a:gd name="connsiteX2" fmla="*/ 139700 w 876300"/>
                <a:gd name="connsiteY2" fmla="*/ 269875 h 1122363"/>
                <a:gd name="connsiteX3" fmla="*/ 22225 w 876300"/>
                <a:gd name="connsiteY3" fmla="*/ 393700 h 1122363"/>
                <a:gd name="connsiteX4" fmla="*/ 0 w 876300"/>
                <a:gd name="connsiteY4" fmla="*/ 460375 h 1122363"/>
                <a:gd name="connsiteX5" fmla="*/ 53975 w 876300"/>
                <a:gd name="connsiteY5" fmla="*/ 504825 h 1122363"/>
                <a:gd name="connsiteX6" fmla="*/ 323850 w 876300"/>
                <a:gd name="connsiteY6" fmla="*/ 631825 h 1122363"/>
                <a:gd name="connsiteX7" fmla="*/ 454025 w 876300"/>
                <a:gd name="connsiteY7" fmla="*/ 758825 h 1122363"/>
                <a:gd name="connsiteX8" fmla="*/ 454025 w 876300"/>
                <a:gd name="connsiteY8" fmla="*/ 962025 h 1122363"/>
                <a:gd name="connsiteX9" fmla="*/ 346075 w 876300"/>
                <a:gd name="connsiteY9" fmla="*/ 1069975 h 1122363"/>
                <a:gd name="connsiteX10" fmla="*/ 223838 w 876300"/>
                <a:gd name="connsiteY10" fmla="*/ 1122363 h 1122363"/>
                <a:gd name="connsiteX11" fmla="*/ 422275 w 876300"/>
                <a:gd name="connsiteY11" fmla="*/ 1030288 h 1122363"/>
                <a:gd name="connsiteX12" fmla="*/ 869950 w 876300"/>
                <a:gd name="connsiteY12" fmla="*/ 376238 h 1122363"/>
                <a:gd name="connsiteX13" fmla="*/ 876300 w 876300"/>
                <a:gd name="connsiteY13" fmla="*/ 292100 h 1122363"/>
                <a:gd name="connsiteX14" fmla="*/ 841375 w 876300"/>
                <a:gd name="connsiteY14" fmla="*/ 149225 h 1122363"/>
                <a:gd name="connsiteX15" fmla="*/ 727075 w 876300"/>
                <a:gd name="connsiteY15" fmla="*/ 53975 h 1122363"/>
                <a:gd name="connsiteX16" fmla="*/ 577850 w 876300"/>
                <a:gd name="connsiteY16" fmla="*/ 0 h 1122363"/>
                <a:gd name="connsiteX17" fmla="*/ 466725 w 876300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0 h 1122363"/>
                <a:gd name="connsiteX1" fmla="*/ 320675 w 876311"/>
                <a:gd name="connsiteY1" fmla="*/ 111125 h 1122363"/>
                <a:gd name="connsiteX2" fmla="*/ 139700 w 876311"/>
                <a:gd name="connsiteY2" fmla="*/ 269875 h 1122363"/>
                <a:gd name="connsiteX3" fmla="*/ 22225 w 876311"/>
                <a:gd name="connsiteY3" fmla="*/ 393700 h 1122363"/>
                <a:gd name="connsiteX4" fmla="*/ 0 w 876311"/>
                <a:gd name="connsiteY4" fmla="*/ 460375 h 1122363"/>
                <a:gd name="connsiteX5" fmla="*/ 53975 w 876311"/>
                <a:gd name="connsiteY5" fmla="*/ 504825 h 1122363"/>
                <a:gd name="connsiteX6" fmla="*/ 323850 w 876311"/>
                <a:gd name="connsiteY6" fmla="*/ 631825 h 1122363"/>
                <a:gd name="connsiteX7" fmla="*/ 454025 w 876311"/>
                <a:gd name="connsiteY7" fmla="*/ 758825 h 1122363"/>
                <a:gd name="connsiteX8" fmla="*/ 454025 w 876311"/>
                <a:gd name="connsiteY8" fmla="*/ 962025 h 1122363"/>
                <a:gd name="connsiteX9" fmla="*/ 346075 w 876311"/>
                <a:gd name="connsiteY9" fmla="*/ 1069975 h 1122363"/>
                <a:gd name="connsiteX10" fmla="*/ 223838 w 876311"/>
                <a:gd name="connsiteY10" fmla="*/ 1122363 h 1122363"/>
                <a:gd name="connsiteX11" fmla="*/ 422275 w 876311"/>
                <a:gd name="connsiteY11" fmla="*/ 1030288 h 1122363"/>
                <a:gd name="connsiteX12" fmla="*/ 869950 w 876311"/>
                <a:gd name="connsiteY12" fmla="*/ 376238 h 1122363"/>
                <a:gd name="connsiteX13" fmla="*/ 876300 w 876311"/>
                <a:gd name="connsiteY13" fmla="*/ 292100 h 1122363"/>
                <a:gd name="connsiteX14" fmla="*/ 841375 w 876311"/>
                <a:gd name="connsiteY14" fmla="*/ 149225 h 1122363"/>
                <a:gd name="connsiteX15" fmla="*/ 727075 w 876311"/>
                <a:gd name="connsiteY15" fmla="*/ 53975 h 1122363"/>
                <a:gd name="connsiteX16" fmla="*/ 577850 w 876311"/>
                <a:gd name="connsiteY16" fmla="*/ 0 h 1122363"/>
                <a:gd name="connsiteX17" fmla="*/ 466725 w 876311"/>
                <a:gd name="connsiteY17" fmla="*/ 0 h 1122363"/>
                <a:gd name="connsiteX0" fmla="*/ 466725 w 876311"/>
                <a:gd name="connsiteY0" fmla="*/ 3175 h 1125538"/>
                <a:gd name="connsiteX1" fmla="*/ 320675 w 876311"/>
                <a:gd name="connsiteY1" fmla="*/ 114300 h 1125538"/>
                <a:gd name="connsiteX2" fmla="*/ 139700 w 876311"/>
                <a:gd name="connsiteY2" fmla="*/ 273050 h 1125538"/>
                <a:gd name="connsiteX3" fmla="*/ 22225 w 876311"/>
                <a:gd name="connsiteY3" fmla="*/ 396875 h 1125538"/>
                <a:gd name="connsiteX4" fmla="*/ 0 w 876311"/>
                <a:gd name="connsiteY4" fmla="*/ 463550 h 1125538"/>
                <a:gd name="connsiteX5" fmla="*/ 53975 w 876311"/>
                <a:gd name="connsiteY5" fmla="*/ 508000 h 1125538"/>
                <a:gd name="connsiteX6" fmla="*/ 323850 w 876311"/>
                <a:gd name="connsiteY6" fmla="*/ 635000 h 1125538"/>
                <a:gd name="connsiteX7" fmla="*/ 454025 w 876311"/>
                <a:gd name="connsiteY7" fmla="*/ 762000 h 1125538"/>
                <a:gd name="connsiteX8" fmla="*/ 454025 w 876311"/>
                <a:gd name="connsiteY8" fmla="*/ 965200 h 1125538"/>
                <a:gd name="connsiteX9" fmla="*/ 346075 w 876311"/>
                <a:gd name="connsiteY9" fmla="*/ 1073150 h 1125538"/>
                <a:gd name="connsiteX10" fmla="*/ 223838 w 876311"/>
                <a:gd name="connsiteY10" fmla="*/ 1125538 h 1125538"/>
                <a:gd name="connsiteX11" fmla="*/ 422275 w 876311"/>
                <a:gd name="connsiteY11" fmla="*/ 1033463 h 1125538"/>
                <a:gd name="connsiteX12" fmla="*/ 869950 w 876311"/>
                <a:gd name="connsiteY12" fmla="*/ 379413 h 1125538"/>
                <a:gd name="connsiteX13" fmla="*/ 876300 w 876311"/>
                <a:gd name="connsiteY13" fmla="*/ 295275 h 1125538"/>
                <a:gd name="connsiteX14" fmla="*/ 841375 w 876311"/>
                <a:gd name="connsiteY14" fmla="*/ 152400 h 1125538"/>
                <a:gd name="connsiteX15" fmla="*/ 727075 w 876311"/>
                <a:gd name="connsiteY15" fmla="*/ 57150 h 1125538"/>
                <a:gd name="connsiteX16" fmla="*/ 577850 w 876311"/>
                <a:gd name="connsiteY16" fmla="*/ 3175 h 1125538"/>
                <a:gd name="connsiteX17" fmla="*/ 466725 w 876311"/>
                <a:gd name="connsiteY17" fmla="*/ 3175 h 1125538"/>
                <a:gd name="connsiteX0" fmla="*/ 466725 w 876311"/>
                <a:gd name="connsiteY0" fmla="*/ 5357 h 1127720"/>
                <a:gd name="connsiteX1" fmla="*/ 320675 w 876311"/>
                <a:gd name="connsiteY1" fmla="*/ 116482 h 1127720"/>
                <a:gd name="connsiteX2" fmla="*/ 139700 w 876311"/>
                <a:gd name="connsiteY2" fmla="*/ 275232 h 1127720"/>
                <a:gd name="connsiteX3" fmla="*/ 22225 w 876311"/>
                <a:gd name="connsiteY3" fmla="*/ 399057 h 1127720"/>
                <a:gd name="connsiteX4" fmla="*/ 0 w 876311"/>
                <a:gd name="connsiteY4" fmla="*/ 465732 h 1127720"/>
                <a:gd name="connsiteX5" fmla="*/ 53975 w 876311"/>
                <a:gd name="connsiteY5" fmla="*/ 510182 h 1127720"/>
                <a:gd name="connsiteX6" fmla="*/ 323850 w 876311"/>
                <a:gd name="connsiteY6" fmla="*/ 637182 h 1127720"/>
                <a:gd name="connsiteX7" fmla="*/ 454025 w 876311"/>
                <a:gd name="connsiteY7" fmla="*/ 764182 h 1127720"/>
                <a:gd name="connsiteX8" fmla="*/ 454025 w 876311"/>
                <a:gd name="connsiteY8" fmla="*/ 967382 h 1127720"/>
                <a:gd name="connsiteX9" fmla="*/ 346075 w 876311"/>
                <a:gd name="connsiteY9" fmla="*/ 1075332 h 1127720"/>
                <a:gd name="connsiteX10" fmla="*/ 223838 w 876311"/>
                <a:gd name="connsiteY10" fmla="*/ 1127720 h 1127720"/>
                <a:gd name="connsiteX11" fmla="*/ 422275 w 876311"/>
                <a:gd name="connsiteY11" fmla="*/ 1035645 h 1127720"/>
                <a:gd name="connsiteX12" fmla="*/ 869950 w 876311"/>
                <a:gd name="connsiteY12" fmla="*/ 381595 h 1127720"/>
                <a:gd name="connsiteX13" fmla="*/ 876300 w 876311"/>
                <a:gd name="connsiteY13" fmla="*/ 297457 h 1127720"/>
                <a:gd name="connsiteX14" fmla="*/ 841375 w 876311"/>
                <a:gd name="connsiteY14" fmla="*/ 154582 h 1127720"/>
                <a:gd name="connsiteX15" fmla="*/ 727075 w 876311"/>
                <a:gd name="connsiteY15" fmla="*/ 59332 h 1127720"/>
                <a:gd name="connsiteX16" fmla="*/ 577850 w 876311"/>
                <a:gd name="connsiteY16" fmla="*/ 5357 h 1127720"/>
                <a:gd name="connsiteX17" fmla="*/ 466725 w 876311"/>
                <a:gd name="connsiteY17" fmla="*/ 5357 h 112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76311" h="1127720">
                  <a:moveTo>
                    <a:pt x="466725" y="5357"/>
                  </a:moveTo>
                  <a:lnTo>
                    <a:pt x="320675" y="116482"/>
                  </a:lnTo>
                  <a:lnTo>
                    <a:pt x="139700" y="275232"/>
                  </a:lnTo>
                  <a:lnTo>
                    <a:pt x="22225" y="399057"/>
                  </a:lnTo>
                  <a:lnTo>
                    <a:pt x="0" y="465732"/>
                  </a:lnTo>
                  <a:lnTo>
                    <a:pt x="53975" y="510182"/>
                  </a:lnTo>
                  <a:lnTo>
                    <a:pt x="323850" y="637182"/>
                  </a:lnTo>
                  <a:lnTo>
                    <a:pt x="454025" y="764182"/>
                  </a:lnTo>
                  <a:lnTo>
                    <a:pt x="454025" y="967382"/>
                  </a:lnTo>
                  <a:lnTo>
                    <a:pt x="346075" y="1075332"/>
                  </a:lnTo>
                  <a:lnTo>
                    <a:pt x="223838" y="1127720"/>
                  </a:lnTo>
                  <a:lnTo>
                    <a:pt x="422275" y="1035645"/>
                  </a:lnTo>
                  <a:lnTo>
                    <a:pt x="869950" y="381595"/>
                  </a:lnTo>
                  <a:cubicBezTo>
                    <a:pt x="872067" y="353549"/>
                    <a:pt x="876564" y="351697"/>
                    <a:pt x="876300" y="297457"/>
                  </a:cubicBezTo>
                  <a:cubicBezTo>
                    <a:pt x="867039" y="223638"/>
                    <a:pt x="874448" y="242688"/>
                    <a:pt x="841375" y="154582"/>
                  </a:cubicBezTo>
                  <a:cubicBezTo>
                    <a:pt x="793750" y="101400"/>
                    <a:pt x="777082" y="91082"/>
                    <a:pt x="727075" y="59332"/>
                  </a:cubicBezTo>
                  <a:cubicBezTo>
                    <a:pt x="672570" y="27052"/>
                    <a:pt x="651404" y="18586"/>
                    <a:pt x="577850" y="5357"/>
                  </a:cubicBezTo>
                  <a:cubicBezTo>
                    <a:pt x="516996" y="-1787"/>
                    <a:pt x="515673" y="-1786"/>
                    <a:pt x="466725" y="535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8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 bwMode="auto">
            <a:xfrm>
              <a:off x="2332017" y="4210992"/>
              <a:ext cx="1370391" cy="692961"/>
            </a:xfrm>
            <a:custGeom>
              <a:avLst/>
              <a:gdLst/>
              <a:ahLst/>
              <a:cxnLst/>
              <a:rect l="l" t="t" r="r" b="b"/>
              <a:pathLst>
                <a:path w="1481140" h="749300">
                  <a:moveTo>
                    <a:pt x="1004096" y="0"/>
                  </a:moveTo>
                  <a:cubicBezTo>
                    <a:pt x="992454" y="26458"/>
                    <a:pt x="996688" y="17992"/>
                    <a:pt x="997746" y="60325"/>
                  </a:cubicBezTo>
                  <a:cubicBezTo>
                    <a:pt x="1014679" y="87578"/>
                    <a:pt x="1007006" y="87048"/>
                    <a:pt x="1048546" y="120650"/>
                  </a:cubicBezTo>
                  <a:cubicBezTo>
                    <a:pt x="1087439" y="132292"/>
                    <a:pt x="1095377" y="134409"/>
                    <a:pt x="1143796" y="155575"/>
                  </a:cubicBezTo>
                  <a:cubicBezTo>
                    <a:pt x="1203063" y="175683"/>
                    <a:pt x="1224229" y="195792"/>
                    <a:pt x="1264446" y="215900"/>
                  </a:cubicBezTo>
                  <a:cubicBezTo>
                    <a:pt x="1327416" y="252942"/>
                    <a:pt x="1341969" y="258233"/>
                    <a:pt x="1410496" y="327025"/>
                  </a:cubicBezTo>
                  <a:cubicBezTo>
                    <a:pt x="1462619" y="396610"/>
                    <a:pt x="1459973" y="365390"/>
                    <a:pt x="1481140" y="492919"/>
                  </a:cubicBezTo>
                  <a:cubicBezTo>
                    <a:pt x="1464207" y="614627"/>
                    <a:pt x="1458385" y="591079"/>
                    <a:pt x="1413671" y="655637"/>
                  </a:cubicBezTo>
                  <a:cubicBezTo>
                    <a:pt x="1327946" y="717020"/>
                    <a:pt x="1293021" y="728398"/>
                    <a:pt x="1223171" y="739775"/>
                  </a:cubicBezTo>
                  <a:lnTo>
                    <a:pt x="939221" y="744728"/>
                  </a:lnTo>
                  <a:lnTo>
                    <a:pt x="939802" y="747682"/>
                  </a:lnTo>
                  <a:lnTo>
                    <a:pt x="788927" y="747349"/>
                  </a:lnTo>
                  <a:lnTo>
                    <a:pt x="677071" y="749300"/>
                  </a:lnTo>
                  <a:cubicBezTo>
                    <a:pt x="677077" y="748567"/>
                    <a:pt x="677084" y="747835"/>
                    <a:pt x="677090" y="747102"/>
                  </a:cubicBezTo>
                  <a:lnTo>
                    <a:pt x="90700" y="745808"/>
                  </a:lnTo>
                  <a:cubicBezTo>
                    <a:pt x="40608" y="745808"/>
                    <a:pt x="0" y="705200"/>
                    <a:pt x="0" y="655108"/>
                  </a:cubicBezTo>
                  <a:lnTo>
                    <a:pt x="0" y="98508"/>
                  </a:lnTo>
                  <a:cubicBezTo>
                    <a:pt x="0" y="48416"/>
                    <a:pt x="40608" y="7808"/>
                    <a:pt x="90700" y="7808"/>
                  </a:cubicBezTo>
                  <a:lnTo>
                    <a:pt x="683404" y="5215"/>
                  </a:lnTo>
                  <a:lnTo>
                    <a:pt x="683421" y="3175"/>
                  </a:lnTo>
                  <a:close/>
                </a:path>
              </a:pathLst>
            </a:custGeom>
            <a:gradFill>
              <a:gsLst>
                <a:gs pos="0">
                  <a:srgbClr val="0E81B5"/>
                </a:gs>
                <a:gs pos="50000">
                  <a:srgbClr val="0F7CAC"/>
                </a:gs>
                <a:gs pos="100000">
                  <a:srgbClr val="0C6892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0C6892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6" name="组合 39"/>
            <p:cNvGrpSpPr>
              <a:grpSpLocks/>
            </p:cNvGrpSpPr>
            <p:nvPr/>
          </p:nvGrpSpPr>
          <p:grpSpPr bwMode="auto">
            <a:xfrm>
              <a:off x="2337547" y="4233835"/>
              <a:ext cx="1082325" cy="568454"/>
              <a:chOff x="4577977" y="515268"/>
              <a:chExt cx="1169795" cy="614670"/>
            </a:xfrm>
          </p:grpSpPr>
          <p:sp>
            <p:nvSpPr>
              <p:cNvPr id="38" name="TextBox 41"/>
              <p:cNvSpPr txBox="1">
                <a:spLocks noChangeArrowheads="1"/>
              </p:cNvSpPr>
              <p:nvPr/>
            </p:nvSpPr>
            <p:spPr bwMode="auto">
              <a:xfrm>
                <a:off x="4577977" y="532041"/>
                <a:ext cx="875925" cy="308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VECTOR</a:t>
                </a:r>
              </a:p>
              <a:p>
                <a:pPr eaLnBrk="1" hangingPunct="1"/>
                <a:r>
                  <a:rPr lang="en-US" altLang="zh-CN" sz="700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INFOGRAPHICS</a:t>
                </a:r>
                <a:endParaRPr lang="zh-CN" altLang="en-US" sz="700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5099266" y="544327"/>
                <a:ext cx="360512" cy="14299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0" name="TextBox 43"/>
              <p:cNvSpPr txBox="1">
                <a:spLocks noChangeArrowheads="1"/>
              </p:cNvSpPr>
              <p:nvPr/>
            </p:nvSpPr>
            <p:spPr bwMode="auto">
              <a:xfrm>
                <a:off x="5050439" y="515268"/>
                <a:ext cx="478215" cy="21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800" dirty="0">
                    <a:solidFill>
                      <a:srgbClr val="0C6892"/>
                    </a:solidFill>
                    <a:latin typeface="Batang" pitchFamily="18" charset="-127"/>
                    <a:ea typeface="Batang" pitchFamily="18" charset="-127"/>
                  </a:rPr>
                  <a:t>eps10</a:t>
                </a:r>
                <a:endParaRPr lang="zh-CN" altLang="en-US" sz="800" dirty="0">
                  <a:solidFill>
                    <a:srgbClr val="0C6892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41" name="TextBox 44"/>
              <p:cNvSpPr txBox="1">
                <a:spLocks noChangeArrowheads="1"/>
              </p:cNvSpPr>
              <p:nvPr/>
            </p:nvSpPr>
            <p:spPr bwMode="auto">
              <a:xfrm>
                <a:off x="4577977" y="797138"/>
                <a:ext cx="1169795" cy="332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pPr algn="dist"/>
                <a:r>
                  <a:rPr lang="en-US" altLang="zh-CN" sz="7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</p:txBody>
          </p:sp>
        </p:grpSp>
        <p:sp>
          <p:nvSpPr>
            <p:cNvPr id="37" name="TextBox 40"/>
            <p:cNvSpPr txBox="1">
              <a:spLocks noChangeArrowheads="1"/>
            </p:cNvSpPr>
            <p:nvPr/>
          </p:nvSpPr>
          <p:spPr bwMode="auto">
            <a:xfrm>
              <a:off x="3780860" y="4198599"/>
              <a:ext cx="791140" cy="712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400" dirty="0">
                  <a:solidFill>
                    <a:srgbClr val="0E81B5"/>
                  </a:solidFill>
                  <a:latin typeface="Algerian" pitchFamily="82" charset="0"/>
                  <a:ea typeface="DFPLiKingHei-XB" pitchFamily="34" charset="-120"/>
                </a:rPr>
                <a:t>04</a:t>
              </a:r>
              <a:endParaRPr lang="zh-CN" altLang="en-US" sz="4400" dirty="0">
                <a:solidFill>
                  <a:srgbClr val="0E81B5"/>
                </a:solidFill>
                <a:latin typeface="Algerian" pitchFamily="82" charset="0"/>
                <a:ea typeface="DFPLiKingHei-XB" pitchFamily="34" charset="-12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4980" y="1162226"/>
            <a:ext cx="50400" cy="781200"/>
            <a:chOff x="504980" y="195757"/>
            <a:chExt cx="250596" cy="3945217"/>
          </a:xfrm>
        </p:grpSpPr>
        <p:sp>
          <p:nvSpPr>
            <p:cNvPr id="43" name="矩形 42"/>
            <p:cNvSpPr/>
            <p:nvPr/>
          </p:nvSpPr>
          <p:spPr>
            <a:xfrm>
              <a:off x="504980" y="195757"/>
              <a:ext cx="250596" cy="908939"/>
            </a:xfrm>
            <a:prstGeom prst="rect">
              <a:avLst/>
            </a:prstGeom>
            <a:gradFill>
              <a:gsLst>
                <a:gs pos="0">
                  <a:srgbClr val="B95011"/>
                </a:gs>
                <a:gs pos="50000">
                  <a:srgbClr val="E5640A"/>
                </a:gs>
                <a:gs pos="100000">
                  <a:srgbClr val="F56C09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B95011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04980" y="1207850"/>
              <a:ext cx="250596" cy="908939"/>
            </a:xfrm>
            <a:prstGeom prst="rect">
              <a:avLst/>
            </a:prstGeom>
            <a:gradFill>
              <a:gsLst>
                <a:gs pos="0">
                  <a:srgbClr val="577B27"/>
                </a:gs>
                <a:gs pos="50000">
                  <a:srgbClr val="79AA38"/>
                </a:gs>
                <a:gs pos="100000">
                  <a:srgbClr val="86BA3F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577B2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flipH="1">
              <a:off x="504980" y="3232035"/>
              <a:ext cx="250596" cy="908939"/>
            </a:xfrm>
            <a:prstGeom prst="rect">
              <a:avLst/>
            </a:prstGeom>
            <a:gradFill>
              <a:gsLst>
                <a:gs pos="0">
                  <a:srgbClr val="0E81B5"/>
                </a:gs>
                <a:gs pos="50000">
                  <a:srgbClr val="0F7CAC"/>
                </a:gs>
                <a:gs pos="100000">
                  <a:srgbClr val="0C6892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0C6892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flipH="1">
              <a:off x="504980" y="2219943"/>
              <a:ext cx="250596" cy="908939"/>
            </a:xfrm>
            <a:prstGeom prst="rect">
              <a:avLst/>
            </a:prstGeom>
            <a:gradFill>
              <a:gsLst>
                <a:gs pos="0">
                  <a:srgbClr val="484948"/>
                </a:gs>
                <a:gs pos="50000">
                  <a:srgbClr val="464646"/>
                </a:gs>
                <a:gs pos="100000">
                  <a:srgbClr val="373737"/>
                </a:gs>
              </a:gsLst>
              <a:lin ang="8100000" scaled="1"/>
            </a:gradFill>
            <a:ln>
              <a:noFill/>
            </a:ln>
            <a:effectLst>
              <a:innerShdw blurRad="139700" dist="50800">
                <a:srgbClr val="373737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67545" y="1291217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426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68708" y="3768256"/>
            <a:ext cx="1954195" cy="1820984"/>
            <a:chOff x="2046301" y="2686054"/>
            <a:chExt cx="1954195" cy="1820984"/>
          </a:xfrm>
        </p:grpSpPr>
        <p:sp>
          <p:nvSpPr>
            <p:cNvPr id="3" name="圆角矩形 2"/>
            <p:cNvSpPr/>
            <p:nvPr/>
          </p:nvSpPr>
          <p:spPr>
            <a:xfrm rot="19972245">
              <a:off x="2079629" y="4071606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 rot="19981978">
              <a:off x="2046301" y="4045373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03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5" name="流程图: 延期 4"/>
            <p:cNvSpPr/>
            <p:nvPr/>
          </p:nvSpPr>
          <p:spPr>
            <a:xfrm rot="5400000">
              <a:off x="2888485" y="324753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延期 5"/>
            <p:cNvSpPr/>
            <p:nvPr/>
          </p:nvSpPr>
          <p:spPr>
            <a:xfrm rot="5400000">
              <a:off x="2888485" y="3073806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延期 6"/>
            <p:cNvSpPr/>
            <p:nvPr/>
          </p:nvSpPr>
          <p:spPr>
            <a:xfrm rot="5400000">
              <a:off x="2888485" y="2896133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延期 7"/>
            <p:cNvSpPr/>
            <p:nvPr/>
          </p:nvSpPr>
          <p:spPr>
            <a:xfrm rot="5400000">
              <a:off x="2888485" y="271845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延期 8"/>
            <p:cNvSpPr/>
            <p:nvPr/>
          </p:nvSpPr>
          <p:spPr>
            <a:xfrm rot="5400000">
              <a:off x="2924204" y="2576504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2428892" y="2686054"/>
              <a:ext cx="1571604" cy="785818"/>
            </a:xfrm>
            <a:prstGeom prst="ellipse">
              <a:avLst/>
            </a:prstGeom>
            <a:solidFill>
              <a:srgbClr val="F56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634575" y="2921102"/>
              <a:ext cx="207192" cy="207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57629" y="1772754"/>
            <a:ext cx="1945311" cy="1809079"/>
            <a:chOff x="1135222" y="690552"/>
            <a:chExt cx="1945311" cy="1809079"/>
          </a:xfrm>
        </p:grpSpPr>
        <p:sp>
          <p:nvSpPr>
            <p:cNvPr id="13" name="圆角矩形 12"/>
            <p:cNvSpPr/>
            <p:nvPr/>
          </p:nvSpPr>
          <p:spPr>
            <a:xfrm rot="19972245">
              <a:off x="1159666" y="2071342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 rot="19868373">
              <a:off x="1135222" y="2037966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>
                      <a:lumMod val="50000"/>
                    </a:schemeClr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01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15" name="流程图: 延期 14"/>
            <p:cNvSpPr/>
            <p:nvPr/>
          </p:nvSpPr>
          <p:spPr>
            <a:xfrm rot="5400000">
              <a:off x="1968522" y="1247268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延期 15"/>
            <p:cNvSpPr/>
            <p:nvPr/>
          </p:nvSpPr>
          <p:spPr>
            <a:xfrm rot="5400000">
              <a:off x="1968522" y="107354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延期 16"/>
            <p:cNvSpPr/>
            <p:nvPr/>
          </p:nvSpPr>
          <p:spPr>
            <a:xfrm rot="5400000">
              <a:off x="1968522" y="89586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延期 17"/>
            <p:cNvSpPr/>
            <p:nvPr/>
          </p:nvSpPr>
          <p:spPr>
            <a:xfrm rot="5400000">
              <a:off x="1968522" y="718195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延期 18"/>
            <p:cNvSpPr/>
            <p:nvPr/>
          </p:nvSpPr>
          <p:spPr>
            <a:xfrm rot="5400000">
              <a:off x="2004241" y="576240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506158" y="690552"/>
              <a:ext cx="1574375" cy="78581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摘录 20"/>
            <p:cNvSpPr/>
            <p:nvPr/>
          </p:nvSpPr>
          <p:spPr>
            <a:xfrm rot="5400000" flipH="1">
              <a:off x="2722278" y="977364"/>
              <a:ext cx="214324" cy="212194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06158" y="915566"/>
              <a:ext cx="12608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r"/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 your  texts  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</a:t>
              </a:r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here</a:t>
              </a:r>
              <a:endPara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06512" y="1770373"/>
            <a:ext cx="1959597" cy="1820984"/>
            <a:chOff x="4684105" y="688171"/>
            <a:chExt cx="1959597" cy="1820984"/>
          </a:xfrm>
        </p:grpSpPr>
        <p:sp>
          <p:nvSpPr>
            <p:cNvPr id="24" name="圆角矩形 23"/>
            <p:cNvSpPr/>
            <p:nvPr/>
          </p:nvSpPr>
          <p:spPr>
            <a:xfrm rot="19972245">
              <a:off x="4722835" y="2071342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 rot="19908406">
              <a:off x="4684105" y="2047490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0A323C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02</a:t>
              </a:r>
              <a:endParaRPr lang="zh-CN" altLang="en-US" sz="2400" dirty="0">
                <a:solidFill>
                  <a:srgbClr val="0A323C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26" name="流程图: 延期 25"/>
            <p:cNvSpPr/>
            <p:nvPr/>
          </p:nvSpPr>
          <p:spPr>
            <a:xfrm rot="5400000">
              <a:off x="5531691" y="1247268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流程图: 延期 26"/>
            <p:cNvSpPr/>
            <p:nvPr/>
          </p:nvSpPr>
          <p:spPr>
            <a:xfrm rot="5400000">
              <a:off x="5531691" y="1073542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延期 27"/>
            <p:cNvSpPr/>
            <p:nvPr/>
          </p:nvSpPr>
          <p:spPr>
            <a:xfrm rot="5400000">
              <a:off x="5531691" y="895869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延期 28"/>
            <p:cNvSpPr/>
            <p:nvPr/>
          </p:nvSpPr>
          <p:spPr>
            <a:xfrm rot="5400000">
              <a:off x="5531691" y="718195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延期 29"/>
            <p:cNvSpPr/>
            <p:nvPr/>
          </p:nvSpPr>
          <p:spPr>
            <a:xfrm rot="5400000">
              <a:off x="5567410" y="576240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072097" y="688171"/>
              <a:ext cx="1571605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98"/>
            <p:cNvGrpSpPr/>
            <p:nvPr/>
          </p:nvGrpSpPr>
          <p:grpSpPr>
            <a:xfrm>
              <a:off x="6270463" y="976304"/>
              <a:ext cx="214314" cy="214314"/>
              <a:chOff x="4913316" y="928676"/>
              <a:chExt cx="214314" cy="214314"/>
            </a:xfrm>
          </p:grpSpPr>
          <p:sp>
            <p:nvSpPr>
              <p:cNvPr id="34" name="任意多边形 33"/>
              <p:cNvSpPr/>
              <p:nvPr/>
            </p:nvSpPr>
            <p:spPr>
              <a:xfrm flipH="1">
                <a:off x="5000628" y="928676"/>
                <a:ext cx="39690" cy="214314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16200000" flipH="1">
                <a:off x="5000628" y="928676"/>
                <a:ext cx="39690" cy="214314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5090513" y="845666"/>
              <a:ext cx="12608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r"/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 your  texts  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</a:t>
              </a:r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here</a:t>
              </a:r>
              <a:endPara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451299" y="3941998"/>
            <a:ext cx="12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title</a:t>
            </a:r>
          </a:p>
          <a:p>
            <a:pPr algn="dist"/>
            <a:endParaRPr lang="en-US" altLang="zh-CN" sz="2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dist"/>
            <a:endParaRPr lang="en-US" altLang="zh-CN" sz="2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r"/>
            <a:r>
              <a:rPr lang="en-US" altLang="zh-CN" sz="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 your  texts  here</a:t>
            </a:r>
          </a:p>
          <a:p>
            <a:pPr algn="r"/>
            <a:r>
              <a: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</a:t>
            </a:r>
            <a:r>
              <a: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here</a:t>
            </a:r>
          </a:p>
          <a:p>
            <a:pPr algn="r"/>
            <a:r>
              <a: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sz="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your  texts  here</a:t>
            </a:r>
            <a:endParaRPr lang="en-US" altLang="zh-CN" sz="5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031537" y="3713991"/>
            <a:ext cx="1954835" cy="1816222"/>
            <a:chOff x="6009130" y="2631789"/>
            <a:chExt cx="1954835" cy="1816222"/>
          </a:xfrm>
        </p:grpSpPr>
        <p:sp>
          <p:nvSpPr>
            <p:cNvPr id="38" name="圆角矩形 37"/>
            <p:cNvSpPr/>
            <p:nvPr/>
          </p:nvSpPr>
          <p:spPr>
            <a:xfrm rot="19972245">
              <a:off x="6043098" y="4014960"/>
              <a:ext cx="698525" cy="304102"/>
            </a:xfrm>
            <a:prstGeom prst="roundRect">
              <a:avLst/>
            </a:prstGeom>
            <a:gradFill flip="none" rotWithShape="1">
              <a:gsLst>
                <a:gs pos="16000">
                  <a:schemeClr val="bg1"/>
                </a:gs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  <a:gs pos="3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8100" dist="50800" dir="5940000" sx="103000" sy="103000" algn="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 rot="19937558">
              <a:off x="6009130" y="3986346"/>
              <a:ext cx="550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12939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rPr>
                <a:t>04</a:t>
              </a:r>
              <a:endParaRPr lang="zh-CN" altLang="en-US" sz="2400" dirty="0">
                <a:solidFill>
                  <a:srgbClr val="412939"/>
                </a:solidFill>
                <a:latin typeface="Algerian" pitchFamily="82" charset="0"/>
                <a:ea typeface="方正粗圆简体" pitchFamily="65" charset="-122"/>
                <a:cs typeface="Aharoni" pitchFamily="2" charset="-79"/>
              </a:endParaRPr>
            </a:p>
          </p:txBody>
        </p:sp>
        <p:sp>
          <p:nvSpPr>
            <p:cNvPr id="40" name="流程图: 延期 39"/>
            <p:cNvSpPr/>
            <p:nvPr/>
          </p:nvSpPr>
          <p:spPr>
            <a:xfrm rot="5400000">
              <a:off x="6851954" y="3190886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39">
                    <a:shade val="30000"/>
                    <a:satMod val="115000"/>
                  </a:srgbClr>
                </a:gs>
                <a:gs pos="50000">
                  <a:srgbClr val="412939">
                    <a:shade val="67500"/>
                    <a:satMod val="115000"/>
                  </a:srgbClr>
                </a:gs>
                <a:gs pos="100000">
                  <a:srgbClr val="41293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101600" dir="5400000" sx="91000" sy="91000" algn="t" rotWithShape="0">
                <a:schemeClr val="bg2">
                  <a:lumMod val="1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流程图: 延期 40"/>
            <p:cNvSpPr/>
            <p:nvPr/>
          </p:nvSpPr>
          <p:spPr>
            <a:xfrm rot="5400000">
              <a:off x="6851954" y="3017160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延期 41"/>
            <p:cNvSpPr/>
            <p:nvPr/>
          </p:nvSpPr>
          <p:spPr>
            <a:xfrm rot="5400000">
              <a:off x="6851954" y="2839487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39">
                    <a:shade val="30000"/>
                    <a:satMod val="115000"/>
                  </a:srgbClr>
                </a:gs>
                <a:gs pos="50000">
                  <a:srgbClr val="412939">
                    <a:shade val="67500"/>
                    <a:satMod val="115000"/>
                  </a:srgbClr>
                </a:gs>
                <a:gs pos="100000">
                  <a:srgbClr val="412939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延期 42"/>
            <p:cNvSpPr/>
            <p:nvPr/>
          </p:nvSpPr>
          <p:spPr>
            <a:xfrm rot="5400000">
              <a:off x="6851954" y="2661813"/>
              <a:ext cx="652418" cy="1571604"/>
            </a:xfrm>
            <a:prstGeom prst="flowChartDelay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延期 43"/>
            <p:cNvSpPr/>
            <p:nvPr/>
          </p:nvSpPr>
          <p:spPr>
            <a:xfrm rot="5400000">
              <a:off x="6887673" y="2519858"/>
              <a:ext cx="580980" cy="1571604"/>
            </a:xfrm>
            <a:prstGeom prst="flowChartDelay">
              <a:avLst/>
            </a:prstGeom>
            <a:gradFill flip="none" rotWithShape="1">
              <a:gsLst>
                <a:gs pos="0">
                  <a:srgbClr val="41292F">
                    <a:shade val="30000"/>
                    <a:satMod val="115000"/>
                  </a:srgbClr>
                </a:gs>
                <a:gs pos="50000">
                  <a:srgbClr val="41292F">
                    <a:shade val="67500"/>
                    <a:satMod val="115000"/>
                  </a:srgbClr>
                </a:gs>
                <a:gs pos="100000">
                  <a:srgbClr val="41292F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6392361" y="2631789"/>
              <a:ext cx="1571604" cy="785818"/>
            </a:xfrm>
            <a:prstGeom prst="ellipse">
              <a:avLst/>
            </a:prstGeom>
            <a:solidFill>
              <a:srgbClr val="8D83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133"/>
            <p:cNvGrpSpPr/>
            <p:nvPr/>
          </p:nvGrpSpPr>
          <p:grpSpPr>
            <a:xfrm>
              <a:off x="7598044" y="2934210"/>
              <a:ext cx="117157" cy="180976"/>
              <a:chOff x="8143900" y="-785836"/>
              <a:chExt cx="117157" cy="204812"/>
            </a:xfrm>
          </p:grpSpPr>
          <p:sp>
            <p:nvSpPr>
              <p:cNvPr id="48" name="任意多边形 47"/>
              <p:cNvSpPr/>
              <p:nvPr/>
            </p:nvSpPr>
            <p:spPr>
              <a:xfrm flipH="1">
                <a:off x="8143900" y="-785836"/>
                <a:ext cx="45719" cy="204812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H="1">
                <a:off x="8215338" y="-785836"/>
                <a:ext cx="45719" cy="204812"/>
              </a:xfrm>
              <a:custGeom>
                <a:avLst/>
                <a:gdLst>
                  <a:gd name="connsiteX0" fmla="*/ 0 w 71438"/>
                  <a:gd name="connsiteY0" fmla="*/ 11907 h 357190"/>
                  <a:gd name="connsiteX1" fmla="*/ 3487 w 71438"/>
                  <a:gd name="connsiteY1" fmla="*/ 3487 h 357190"/>
                  <a:gd name="connsiteX2" fmla="*/ 11907 w 71438"/>
                  <a:gd name="connsiteY2" fmla="*/ 0 h 357190"/>
                  <a:gd name="connsiteX3" fmla="*/ 59531 w 71438"/>
                  <a:gd name="connsiteY3" fmla="*/ 0 h 357190"/>
                  <a:gd name="connsiteX4" fmla="*/ 67951 w 71438"/>
                  <a:gd name="connsiteY4" fmla="*/ 3487 h 357190"/>
                  <a:gd name="connsiteX5" fmla="*/ 71438 w 71438"/>
                  <a:gd name="connsiteY5" fmla="*/ 11907 h 357190"/>
                  <a:gd name="connsiteX6" fmla="*/ 71438 w 71438"/>
                  <a:gd name="connsiteY6" fmla="*/ 345283 h 357190"/>
                  <a:gd name="connsiteX7" fmla="*/ 67951 w 71438"/>
                  <a:gd name="connsiteY7" fmla="*/ 353703 h 357190"/>
                  <a:gd name="connsiteX8" fmla="*/ 59531 w 71438"/>
                  <a:gd name="connsiteY8" fmla="*/ 357190 h 357190"/>
                  <a:gd name="connsiteX9" fmla="*/ 11907 w 71438"/>
                  <a:gd name="connsiteY9" fmla="*/ 357190 h 357190"/>
                  <a:gd name="connsiteX10" fmla="*/ 3487 w 71438"/>
                  <a:gd name="connsiteY10" fmla="*/ 353703 h 357190"/>
                  <a:gd name="connsiteX11" fmla="*/ 0 w 71438"/>
                  <a:gd name="connsiteY11" fmla="*/ 345283 h 357190"/>
                  <a:gd name="connsiteX12" fmla="*/ 0 w 71438"/>
                  <a:gd name="connsiteY12" fmla="*/ 11907 h 35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1438" h="357190">
                    <a:moveTo>
                      <a:pt x="0" y="11907"/>
                    </a:moveTo>
                    <a:cubicBezTo>
                      <a:pt x="0" y="8749"/>
                      <a:pt x="1254" y="5720"/>
                      <a:pt x="3487" y="3487"/>
                    </a:cubicBezTo>
                    <a:cubicBezTo>
                      <a:pt x="5720" y="1254"/>
                      <a:pt x="8749" y="0"/>
                      <a:pt x="11907" y="0"/>
                    </a:cubicBezTo>
                    <a:lnTo>
                      <a:pt x="59531" y="0"/>
                    </a:lnTo>
                    <a:cubicBezTo>
                      <a:pt x="62689" y="0"/>
                      <a:pt x="65718" y="1254"/>
                      <a:pt x="67951" y="3487"/>
                    </a:cubicBezTo>
                    <a:cubicBezTo>
                      <a:pt x="70184" y="5720"/>
                      <a:pt x="71438" y="8749"/>
                      <a:pt x="71438" y="11907"/>
                    </a:cubicBezTo>
                    <a:lnTo>
                      <a:pt x="71438" y="345283"/>
                    </a:lnTo>
                    <a:cubicBezTo>
                      <a:pt x="71438" y="348441"/>
                      <a:pt x="70184" y="351470"/>
                      <a:pt x="67951" y="353703"/>
                    </a:cubicBezTo>
                    <a:cubicBezTo>
                      <a:pt x="65718" y="355936"/>
                      <a:pt x="62689" y="357190"/>
                      <a:pt x="59531" y="357190"/>
                    </a:cubicBezTo>
                    <a:lnTo>
                      <a:pt x="11907" y="357190"/>
                    </a:lnTo>
                    <a:cubicBezTo>
                      <a:pt x="8749" y="357190"/>
                      <a:pt x="5720" y="355936"/>
                      <a:pt x="3487" y="353703"/>
                    </a:cubicBezTo>
                    <a:cubicBezTo>
                      <a:pt x="1254" y="351470"/>
                      <a:pt x="0" y="348441"/>
                      <a:pt x="0" y="345283"/>
                    </a:cubicBezTo>
                    <a:lnTo>
                      <a:pt x="0" y="1190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6372200" y="2859796"/>
              <a:ext cx="12608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r"/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 your  texts  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</a:t>
              </a:r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r"/>
              <a:r>
                <a:rPr lang="en-US" altLang="zh-CN" sz="5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5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your  texts  here</a:t>
              </a:r>
              <a:endParaRPr lang="en-US" altLang="zh-CN" sz="5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4980" y="1053008"/>
            <a:ext cx="49621" cy="781200"/>
            <a:chOff x="504980" y="195758"/>
            <a:chExt cx="49621" cy="781200"/>
          </a:xfrm>
        </p:grpSpPr>
        <p:sp>
          <p:nvSpPr>
            <p:cNvPr id="51" name="矩形 50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shade val="30000"/>
                    <a:satMod val="115000"/>
                  </a:schemeClr>
                </a:gs>
                <a:gs pos="50000">
                  <a:schemeClr val="accent5">
                    <a:lumMod val="50000"/>
                    <a:shade val="67500"/>
                    <a:satMod val="115000"/>
                  </a:schemeClr>
                </a:gs>
                <a:gs pos="100000">
                  <a:schemeClr val="accent5">
                    <a:lumMod val="5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41292F">
                    <a:shade val="30000"/>
                    <a:satMod val="115000"/>
                  </a:srgbClr>
                </a:gs>
                <a:gs pos="50000">
                  <a:srgbClr val="41292F">
                    <a:shade val="67500"/>
                    <a:satMod val="115000"/>
                  </a:srgbClr>
                </a:gs>
                <a:gs pos="100000">
                  <a:srgbClr val="41292F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467545" y="1181998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112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6921" y="2830494"/>
            <a:ext cx="2010261" cy="1340175"/>
            <a:chOff x="2832116" y="1303860"/>
            <a:chExt cx="3264024" cy="2176017"/>
          </a:xfrm>
        </p:grpSpPr>
        <p:graphicFrame>
          <p:nvGraphicFramePr>
            <p:cNvPr id="3" name="图表 2"/>
            <p:cNvGraphicFramePr/>
            <p:nvPr>
              <p:extLst>
                <p:ext uri="{D42A27DB-BD31-4B8C-83A1-F6EECF244321}">
                  <p14:modId xmlns:p14="http://schemas.microsoft.com/office/powerpoint/2010/main" val="1070914923"/>
                </p:ext>
              </p:extLst>
            </p:nvPr>
          </p:nvGraphicFramePr>
          <p:xfrm>
            <a:off x="2832116" y="1303860"/>
            <a:ext cx="3264024" cy="21760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" name="组合 3"/>
            <p:cNvGrpSpPr/>
            <p:nvPr/>
          </p:nvGrpSpPr>
          <p:grpSpPr>
            <a:xfrm rot="173062">
              <a:off x="3366915" y="1313946"/>
              <a:ext cx="2188583" cy="2160000"/>
              <a:chOff x="3193014" y="1142704"/>
              <a:chExt cx="2553344" cy="2520279"/>
            </a:xfrm>
          </p:grpSpPr>
          <p:sp>
            <p:nvSpPr>
              <p:cNvPr id="7" name="弧形 6"/>
              <p:cNvSpPr/>
              <p:nvPr/>
            </p:nvSpPr>
            <p:spPr>
              <a:xfrm>
                <a:off x="3226354" y="1142704"/>
                <a:ext cx="2520004" cy="2520001"/>
              </a:xfrm>
              <a:prstGeom prst="arc">
                <a:avLst>
                  <a:gd name="adj1" fmla="val 16814223"/>
                  <a:gd name="adj2" fmla="val 5619825"/>
                </a:avLst>
              </a:prstGeom>
              <a:ln w="101600">
                <a:solidFill>
                  <a:srgbClr val="81C2DE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弧形 7"/>
              <p:cNvSpPr/>
              <p:nvPr/>
            </p:nvSpPr>
            <p:spPr>
              <a:xfrm rot="10800000">
                <a:off x="3193014" y="1142982"/>
                <a:ext cx="2520002" cy="2520001"/>
              </a:xfrm>
              <a:prstGeom prst="arc">
                <a:avLst>
                  <a:gd name="adj1" fmla="val 16200000"/>
                  <a:gd name="adj2" fmla="val 5860680"/>
                </a:avLst>
              </a:prstGeom>
              <a:ln w="101600">
                <a:solidFill>
                  <a:srgbClr val="E8C8A8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3906870" y="1854485"/>
              <a:ext cx="1080120" cy="1080120"/>
            </a:xfrm>
            <a:prstGeom prst="ellipse">
              <a:avLst/>
            </a:prstGeom>
            <a:gradFill flip="none" rotWithShape="1">
              <a:gsLst>
                <a:gs pos="0">
                  <a:srgbClr val="F55C4E"/>
                </a:gs>
                <a:gs pos="51000">
                  <a:srgbClr val="E8C8A8"/>
                </a:gs>
                <a:gs pos="100000">
                  <a:srgbClr val="E8C8A8"/>
                </a:gs>
                <a:gs pos="0">
                  <a:srgbClr val="F8F3E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47991" y="2047985"/>
              <a:ext cx="1268670" cy="649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 smtClean="0">
                  <a:solidFill>
                    <a:schemeClr val="accent5">
                      <a:lumMod val="75000"/>
                    </a:schemeClr>
                  </a:solidFill>
                  <a:latin typeface="Vivaldi" pitchFamily="66" charset="0"/>
                </a:rPr>
                <a:t>70</a:t>
              </a:r>
              <a:r>
                <a:rPr lang="en-US" altLang="zh-CN" sz="1600" b="1" dirty="0" smtClean="0">
                  <a:solidFill>
                    <a:schemeClr val="accent5">
                      <a:lumMod val="75000"/>
                    </a:schemeClr>
                  </a:solidFill>
                  <a:latin typeface="Vivaldi" pitchFamily="66" charset="0"/>
                </a:rPr>
                <a:t>%</a:t>
              </a:r>
              <a:endParaRPr lang="zh-CN" altLang="en-US" b="1" dirty="0">
                <a:solidFill>
                  <a:schemeClr val="accent5">
                    <a:lumMod val="75000"/>
                  </a:schemeClr>
                </a:solidFill>
                <a:latin typeface="Vivaldi" pitchFamily="66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69039" y="3131075"/>
            <a:ext cx="1209600" cy="781200"/>
            <a:chOff x="1896834" y="403129"/>
            <a:chExt cx="1537141" cy="995253"/>
          </a:xfrm>
        </p:grpSpPr>
        <p:grpSp>
          <p:nvGrpSpPr>
            <p:cNvPr id="10" name="组合 9"/>
            <p:cNvGrpSpPr/>
            <p:nvPr/>
          </p:nvGrpSpPr>
          <p:grpSpPr>
            <a:xfrm>
              <a:off x="1896834" y="403129"/>
              <a:ext cx="1537141" cy="995253"/>
              <a:chOff x="2017009" y="2690922"/>
              <a:chExt cx="1000818" cy="648000"/>
            </a:xfrm>
            <a:solidFill>
              <a:schemeClr val="bg1"/>
            </a:solidFill>
          </p:grpSpPr>
          <p:sp>
            <p:nvSpPr>
              <p:cNvPr id="14" name="弦形 13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930564" y="442991"/>
              <a:ext cx="1440160" cy="923291"/>
              <a:chOff x="2017009" y="2690922"/>
              <a:chExt cx="1000818" cy="648000"/>
            </a:xfrm>
          </p:grpSpPr>
          <p:sp>
            <p:nvSpPr>
              <p:cNvPr id="12" name="弦形 11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solidFill>
                <a:srgbClr val="E75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solidFill>
                <a:srgbClr val="E75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 rot="16200000">
            <a:off x="1869189" y="3227779"/>
            <a:ext cx="856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  <a:sym typeface="Batang"/>
              </a:rPr>
              <a:t>04</a:t>
            </a:r>
            <a:endParaRPr lang="zh-CN" altLang="en-US" sz="3200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  <a:sym typeface="Batang"/>
            </a:endParaRPr>
          </a:p>
        </p:txBody>
      </p:sp>
      <p:grpSp>
        <p:nvGrpSpPr>
          <p:cNvPr id="17" name="组合 16"/>
          <p:cNvGrpSpPr/>
          <p:nvPr/>
        </p:nvGrpSpPr>
        <p:grpSpPr>
          <a:xfrm rot="5557706">
            <a:off x="3699400" y="1389296"/>
            <a:ext cx="1209600" cy="843061"/>
            <a:chOff x="2188838" y="192668"/>
            <a:chExt cx="1537141" cy="1074063"/>
          </a:xfrm>
        </p:grpSpPr>
        <p:grpSp>
          <p:nvGrpSpPr>
            <p:cNvPr id="18" name="组合 17"/>
            <p:cNvGrpSpPr/>
            <p:nvPr/>
          </p:nvGrpSpPr>
          <p:grpSpPr>
            <a:xfrm>
              <a:off x="2188838" y="262721"/>
              <a:ext cx="1537141" cy="995253"/>
              <a:chOff x="1896834" y="403129"/>
              <a:chExt cx="1537141" cy="99525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896834" y="403129"/>
                <a:ext cx="1537141" cy="995253"/>
                <a:chOff x="2017009" y="2690922"/>
                <a:chExt cx="1000818" cy="648000"/>
              </a:xfrm>
              <a:solidFill>
                <a:schemeClr val="bg1"/>
              </a:solidFill>
            </p:grpSpPr>
            <p:sp>
              <p:nvSpPr>
                <p:cNvPr id="24" name="弦形 23"/>
                <p:cNvSpPr/>
                <p:nvPr/>
              </p:nvSpPr>
              <p:spPr>
                <a:xfrm rot="830190">
                  <a:off x="2017009" y="2690922"/>
                  <a:ext cx="648000" cy="648000"/>
                </a:xfrm>
                <a:prstGeom prst="chord">
                  <a:avLst>
                    <a:gd name="adj1" fmla="val 2823126"/>
                    <a:gd name="adj2" fmla="val 16767726"/>
                  </a:avLst>
                </a:prstGeom>
                <a:grpFill/>
                <a:ln w="69850">
                  <a:gradFill>
                    <a:gsLst>
                      <a:gs pos="0">
                        <a:srgbClr val="E8C8A8">
                          <a:lumMod val="83000"/>
                          <a:lumOff val="17000"/>
                        </a:srgbClr>
                      </a:gs>
                      <a:gs pos="50000">
                        <a:srgbClr val="DFCAAC">
                          <a:lumMod val="40000"/>
                          <a:lumOff val="60000"/>
                        </a:srgbClr>
                      </a:gs>
                      <a:gs pos="100000">
                        <a:srgbClr val="DFCAAC">
                          <a:lumMod val="73000"/>
                          <a:lumOff val="27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 rot="5224850">
                  <a:off x="2454427" y="2724709"/>
                  <a:ext cx="586800" cy="540000"/>
                </a:xfrm>
                <a:prstGeom prst="triangle">
                  <a:avLst>
                    <a:gd name="adj" fmla="val 49060"/>
                  </a:avLst>
                </a:prstGeom>
                <a:grpFill/>
                <a:ln w="69850">
                  <a:gradFill>
                    <a:gsLst>
                      <a:gs pos="0">
                        <a:srgbClr val="E8C8A8">
                          <a:lumMod val="83000"/>
                          <a:lumOff val="17000"/>
                        </a:srgbClr>
                      </a:gs>
                      <a:gs pos="50000">
                        <a:srgbClr val="DFCAAC">
                          <a:lumMod val="40000"/>
                          <a:lumOff val="60000"/>
                        </a:srgbClr>
                      </a:gs>
                      <a:gs pos="100000">
                        <a:srgbClr val="DFCAAC">
                          <a:lumMod val="73000"/>
                          <a:lumOff val="27000"/>
                        </a:srgbClr>
                      </a:gs>
                    </a:gsLst>
                    <a:lin ang="54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1930564" y="442991"/>
                <a:ext cx="1440160" cy="923291"/>
                <a:chOff x="2017009" y="2690922"/>
                <a:chExt cx="1000818" cy="648000"/>
              </a:xfrm>
            </p:grpSpPr>
            <p:sp>
              <p:nvSpPr>
                <p:cNvPr id="22" name="弦形 21"/>
                <p:cNvSpPr/>
                <p:nvPr/>
              </p:nvSpPr>
              <p:spPr>
                <a:xfrm rot="830190">
                  <a:off x="2017009" y="2690922"/>
                  <a:ext cx="648000" cy="648000"/>
                </a:xfrm>
                <a:prstGeom prst="chord">
                  <a:avLst>
                    <a:gd name="adj1" fmla="val 2823126"/>
                    <a:gd name="adj2" fmla="val 16767726"/>
                  </a:avLst>
                </a:prstGeom>
                <a:solidFill>
                  <a:srgbClr val="98A9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rot="5224850">
                  <a:off x="2454427" y="2724709"/>
                  <a:ext cx="586800" cy="540000"/>
                </a:xfrm>
                <a:prstGeom prst="triangle">
                  <a:avLst>
                    <a:gd name="adj" fmla="val 49060"/>
                  </a:avLst>
                </a:prstGeom>
                <a:solidFill>
                  <a:srgbClr val="98A9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TextBox 18"/>
            <p:cNvSpPr txBox="1"/>
            <p:nvPr/>
          </p:nvSpPr>
          <p:spPr>
            <a:xfrm rot="16042294">
              <a:off x="2132242" y="358138"/>
              <a:ext cx="1074063" cy="743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 smtClean="0">
                  <a:solidFill>
                    <a:schemeClr val="bg1"/>
                  </a:solidFill>
                  <a:latin typeface="Algerian" pitchFamily="82" charset="0"/>
                  <a:ea typeface="方正姚体" panose="02010601030101010101" pitchFamily="2" charset="-122"/>
                </a:rPr>
                <a:t>01</a:t>
              </a:r>
              <a:endParaRPr lang="zh-CN" altLang="en-US" sz="3200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6422298">
            <a:off x="3765089" y="4737741"/>
            <a:ext cx="1208979" cy="782778"/>
            <a:chOff x="1896834" y="403129"/>
            <a:chExt cx="1537141" cy="995253"/>
          </a:xfrm>
        </p:grpSpPr>
        <p:grpSp>
          <p:nvGrpSpPr>
            <p:cNvPr id="27" name="组合 26"/>
            <p:cNvGrpSpPr/>
            <p:nvPr/>
          </p:nvGrpSpPr>
          <p:grpSpPr>
            <a:xfrm>
              <a:off x="1896834" y="403129"/>
              <a:ext cx="1537141" cy="995253"/>
              <a:chOff x="2017009" y="2690922"/>
              <a:chExt cx="1000818" cy="648000"/>
            </a:xfrm>
            <a:solidFill>
              <a:schemeClr val="bg1"/>
            </a:solidFill>
          </p:grpSpPr>
          <p:sp>
            <p:nvSpPr>
              <p:cNvPr id="31" name="弦形 30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930564" y="442991"/>
              <a:ext cx="1440160" cy="923291"/>
              <a:chOff x="2017009" y="2690922"/>
              <a:chExt cx="1000818" cy="648000"/>
            </a:xfrm>
          </p:grpSpPr>
          <p:sp>
            <p:nvSpPr>
              <p:cNvPr id="29" name="弦形 28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solidFill>
                <a:srgbClr val="3E3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solidFill>
                <a:srgbClr val="3E3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>
            <a:off x="3923867" y="5047761"/>
            <a:ext cx="856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  <a:sym typeface="Batang"/>
              </a:rPr>
              <a:t>03</a:t>
            </a:r>
            <a:endParaRPr lang="zh-CN" altLang="en-US" sz="3200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  <a:sym typeface="Batang"/>
            </a:endParaRPr>
          </a:p>
        </p:txBody>
      </p:sp>
      <p:grpSp>
        <p:nvGrpSpPr>
          <p:cNvPr id="34" name="组合 33"/>
          <p:cNvGrpSpPr/>
          <p:nvPr/>
        </p:nvGrpSpPr>
        <p:grpSpPr>
          <a:xfrm rot="10800000">
            <a:off x="5591299" y="3071340"/>
            <a:ext cx="1209600" cy="781200"/>
            <a:chOff x="1896834" y="403129"/>
            <a:chExt cx="1537141" cy="995253"/>
          </a:xfrm>
        </p:grpSpPr>
        <p:grpSp>
          <p:nvGrpSpPr>
            <p:cNvPr id="35" name="组合 34"/>
            <p:cNvGrpSpPr/>
            <p:nvPr/>
          </p:nvGrpSpPr>
          <p:grpSpPr>
            <a:xfrm>
              <a:off x="1896834" y="403129"/>
              <a:ext cx="1537141" cy="995253"/>
              <a:chOff x="2017009" y="2690922"/>
              <a:chExt cx="1000818" cy="648000"/>
            </a:xfrm>
            <a:solidFill>
              <a:schemeClr val="bg1"/>
            </a:solidFill>
          </p:grpSpPr>
          <p:sp>
            <p:nvSpPr>
              <p:cNvPr id="39" name="弦形 38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grpFill/>
              <a:ln w="69850">
                <a:gradFill>
                  <a:gsLst>
                    <a:gs pos="0">
                      <a:srgbClr val="E8C8A8">
                        <a:lumMod val="83000"/>
                        <a:lumOff val="17000"/>
                      </a:srgbClr>
                    </a:gs>
                    <a:gs pos="50000">
                      <a:srgbClr val="DFCAAC">
                        <a:lumMod val="40000"/>
                        <a:lumOff val="60000"/>
                      </a:srgbClr>
                    </a:gs>
                    <a:gs pos="100000">
                      <a:srgbClr val="DFCAAC">
                        <a:lumMod val="73000"/>
                        <a:lumOff val="27000"/>
                      </a:srgbClr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930564" y="442991"/>
              <a:ext cx="1440160" cy="923291"/>
              <a:chOff x="2017009" y="2690922"/>
              <a:chExt cx="1000818" cy="648000"/>
            </a:xfrm>
          </p:grpSpPr>
          <p:sp>
            <p:nvSpPr>
              <p:cNvPr id="37" name="弦形 36"/>
              <p:cNvSpPr/>
              <p:nvPr/>
            </p:nvSpPr>
            <p:spPr>
              <a:xfrm rot="830190">
                <a:off x="2017009" y="2690922"/>
                <a:ext cx="648000" cy="648000"/>
              </a:xfrm>
              <a:prstGeom prst="chord">
                <a:avLst>
                  <a:gd name="adj1" fmla="val 2823126"/>
                  <a:gd name="adj2" fmla="val 16767726"/>
                </a:avLst>
              </a:prstGeom>
              <a:solidFill>
                <a:srgbClr val="F5A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224850">
                <a:off x="2454427" y="2724709"/>
                <a:ext cx="586800" cy="540000"/>
              </a:xfrm>
              <a:prstGeom prst="triangle">
                <a:avLst>
                  <a:gd name="adj" fmla="val 49060"/>
                </a:avLst>
              </a:prstGeom>
              <a:solidFill>
                <a:srgbClr val="F5AB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 rot="5400000">
            <a:off x="5998618" y="3192412"/>
            <a:ext cx="856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300" dirty="0" smtClean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  <a:sym typeface="Batang"/>
              </a:rPr>
              <a:t>02</a:t>
            </a:r>
            <a:endParaRPr lang="zh-CN" altLang="en-US" sz="3200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  <a:sym typeface="Batang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7" t="8144" r="58162" b="73911"/>
          <a:stretch/>
        </p:blipFill>
        <p:spPr>
          <a:xfrm>
            <a:off x="3037267" y="1673146"/>
            <a:ext cx="441769" cy="64870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2" t="31027" r="1427" b="57844"/>
          <a:stretch/>
        </p:blipFill>
        <p:spPr>
          <a:xfrm>
            <a:off x="5215461" y="1885047"/>
            <a:ext cx="659678" cy="43680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7" t="73150" r="28379" b="13066"/>
          <a:stretch/>
        </p:blipFill>
        <p:spPr>
          <a:xfrm>
            <a:off x="3037267" y="4061950"/>
            <a:ext cx="503637" cy="50721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t="58441" r="84126" b="28705"/>
          <a:stretch/>
        </p:blipFill>
        <p:spPr>
          <a:xfrm>
            <a:off x="5278202" y="4087234"/>
            <a:ext cx="534195" cy="446809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1547664" y="1952521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8A9A1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98A9A1"/>
              </a:solidFill>
              <a:latin typeface="Batang"/>
              <a:sym typeface="Batang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820363" y="1876714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5AB4C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F5AB4C"/>
              </a:solidFill>
              <a:latin typeface="Batang"/>
              <a:sym typeface="Batang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47664" y="4250680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FF0000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FF0000"/>
              </a:solidFill>
              <a:latin typeface="Batang"/>
              <a:sym typeface="Batang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820363" y="4250680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3E3E3E"/>
                </a:solidFill>
                <a:latin typeface="Batang"/>
                <a:sym typeface="Batang"/>
              </a:rPr>
              <a:t>Sample text</a:t>
            </a:r>
            <a:endParaRPr lang="en-US" altLang="zh-CN" b="1" dirty="0">
              <a:solidFill>
                <a:srgbClr val="3E3E3E"/>
              </a:solidFill>
              <a:latin typeface="Batang"/>
              <a:sym typeface="Batang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50980" y="4549719"/>
            <a:ext cx="1821118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98186" y="2244264"/>
            <a:ext cx="1773912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66992" y="2244264"/>
            <a:ext cx="1773912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766992" y="4549719"/>
            <a:ext cx="1773912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Batang"/>
                <a:sym typeface="Batang"/>
              </a:rPr>
              <a:t>Click here to add your text or Copy Your text 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Batang"/>
              <a:sym typeface="Batang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24758" y="5225020"/>
            <a:ext cx="25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173851" y="5095988"/>
            <a:ext cx="45719" cy="781284"/>
            <a:chOff x="8450696" y="4175238"/>
            <a:chExt cx="45719" cy="781284"/>
          </a:xfrm>
        </p:grpSpPr>
        <p:grpSp>
          <p:nvGrpSpPr>
            <p:cNvPr id="56" name="组合 55"/>
            <p:cNvGrpSpPr/>
            <p:nvPr/>
          </p:nvGrpSpPr>
          <p:grpSpPr>
            <a:xfrm>
              <a:off x="8450696" y="4175238"/>
              <a:ext cx="45719" cy="781284"/>
              <a:chOff x="8450696" y="4175238"/>
              <a:chExt cx="45719" cy="781284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8450696" y="4175238"/>
                <a:ext cx="45719" cy="180000"/>
              </a:xfrm>
              <a:prstGeom prst="rect">
                <a:avLst/>
              </a:prstGeom>
              <a:solidFill>
                <a:srgbClr val="C8B49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8450696" y="4375666"/>
                <a:ext cx="45719" cy="180000"/>
              </a:xfrm>
              <a:prstGeom prst="rect">
                <a:avLst/>
              </a:prstGeom>
              <a:solidFill>
                <a:srgbClr val="73A0A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 flipH="1">
                <a:off x="8450696" y="4776522"/>
                <a:ext cx="45719" cy="180000"/>
              </a:xfrm>
              <a:prstGeom prst="rect">
                <a:avLst/>
              </a:prstGeom>
              <a:solidFill>
                <a:srgbClr val="5A464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 flipH="1">
                <a:off x="8450696" y="4576094"/>
                <a:ext cx="45719" cy="180000"/>
              </a:xfrm>
              <a:prstGeom prst="rect">
                <a:avLst/>
              </a:prstGeom>
              <a:solidFill>
                <a:srgbClr val="F0820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98A9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F5AB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E75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0690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71"/>
          <p:cNvGrpSpPr>
            <a:grpSpLocks/>
          </p:cNvGrpSpPr>
          <p:nvPr/>
        </p:nvGrpSpPr>
        <p:grpSpPr bwMode="auto">
          <a:xfrm>
            <a:off x="2141215" y="1847448"/>
            <a:ext cx="5311105" cy="3957816"/>
            <a:chOff x="1662563" y="627533"/>
            <a:chExt cx="5699661" cy="4248473"/>
          </a:xfrm>
        </p:grpSpPr>
        <p:grpSp>
          <p:nvGrpSpPr>
            <p:cNvPr id="3" name="组合 28"/>
            <p:cNvGrpSpPr>
              <a:grpSpLocks/>
            </p:cNvGrpSpPr>
            <p:nvPr/>
          </p:nvGrpSpPr>
          <p:grpSpPr bwMode="auto">
            <a:xfrm>
              <a:off x="2619648" y="627533"/>
              <a:ext cx="4742576" cy="1717145"/>
              <a:chOff x="2619648" y="627533"/>
              <a:chExt cx="4742576" cy="171714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619648" y="873615"/>
                <a:ext cx="1547528" cy="1225644"/>
              </a:xfrm>
              <a:prstGeom prst="rect">
                <a:avLst/>
              </a:prstGeom>
              <a:gradFill flip="none" rotWithShape="1">
                <a:gsLst>
                  <a:gs pos="0">
                    <a:srgbClr val="EFDCC0"/>
                  </a:gs>
                  <a:gs pos="87000">
                    <a:srgbClr val="F6E9D9"/>
                  </a:gs>
                  <a:gs pos="23000">
                    <a:srgbClr val="F6E9D9"/>
                  </a:gs>
                  <a:gs pos="50000">
                    <a:srgbClr val="F6EADA"/>
                  </a:gs>
                  <a:gs pos="100000">
                    <a:srgbClr val="EFDCC0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889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dist">
                  <a:defRPr/>
                </a:pP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here</a:t>
                </a: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4027089" y="627533"/>
                <a:ext cx="3335135" cy="1717145"/>
                <a:chOff x="4027089" y="627533"/>
                <a:chExt cx="3335135" cy="1717145"/>
              </a:xfrm>
              <a:effectLst>
                <a:outerShdw blurRad="50800" dist="889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grpSpPr>
            <p:sp>
              <p:nvSpPr>
                <p:cNvPr id="18" name="直角三角形 15"/>
                <p:cNvSpPr/>
                <p:nvPr/>
              </p:nvSpPr>
              <p:spPr>
                <a:xfrm>
                  <a:off x="4027089" y="627533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125E7B">
                        <a:shade val="30000"/>
                        <a:satMod val="115000"/>
                      </a:srgbClr>
                    </a:gs>
                    <a:gs pos="100000">
                      <a:srgbClr val="67C5F1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4041831" y="1486631"/>
                  <a:ext cx="3312000" cy="36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125E7B">
                        <a:shade val="30000"/>
                        <a:satMod val="115000"/>
                      </a:srgbClr>
                    </a:gs>
                    <a:gs pos="50000">
                      <a:srgbClr val="125E7B">
                        <a:shade val="67500"/>
                        <a:satMod val="115000"/>
                      </a:srgbClr>
                    </a:gs>
                    <a:gs pos="100000">
                      <a:srgbClr val="125E7B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0" name="直角三角形 15"/>
                <p:cNvSpPr/>
                <p:nvPr/>
              </p:nvSpPr>
              <p:spPr>
                <a:xfrm flipV="1">
                  <a:off x="4027089" y="1486105"/>
                  <a:ext cx="3335135" cy="8585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125E7B">
                        <a:shade val="30000"/>
                        <a:satMod val="115000"/>
                      </a:srgbClr>
                    </a:gs>
                    <a:gs pos="100000">
                      <a:srgbClr val="67C5F1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4" name="组合 30"/>
            <p:cNvGrpSpPr>
              <a:grpSpLocks/>
            </p:cNvGrpSpPr>
            <p:nvPr/>
          </p:nvGrpSpPr>
          <p:grpSpPr bwMode="auto">
            <a:xfrm>
              <a:off x="2620164" y="3158861"/>
              <a:ext cx="4742060" cy="1717145"/>
              <a:chOff x="2620164" y="3158861"/>
              <a:chExt cx="4742060" cy="1717145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619648" y="3404282"/>
                <a:ext cx="1547528" cy="1225644"/>
              </a:xfrm>
              <a:prstGeom prst="rect">
                <a:avLst/>
              </a:prstGeom>
              <a:gradFill flip="none" rotWithShape="1">
                <a:gsLst>
                  <a:gs pos="0">
                    <a:srgbClr val="EFDCC0"/>
                  </a:gs>
                  <a:gs pos="87000">
                    <a:srgbClr val="F6E9D9"/>
                  </a:gs>
                  <a:gs pos="23000">
                    <a:srgbClr val="F6E9D9"/>
                  </a:gs>
                  <a:gs pos="50000">
                    <a:srgbClr val="F6EADA"/>
                  </a:gs>
                  <a:gs pos="100000">
                    <a:srgbClr val="EFDCC0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889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dist">
                  <a:defRPr/>
                </a:pPr>
                <a:endParaRPr lang="en-US" altLang="zh-CN" sz="1000" b="1" dirty="0" smtClean="0">
                  <a:solidFill>
                    <a:schemeClr val="bg1">
                      <a:lumMod val="65000"/>
                    </a:schemeClr>
                  </a:solidFill>
                  <a:latin typeface="Batang" pitchFamily="18" charset="-127"/>
                  <a:ea typeface="Batang" pitchFamily="18" charset="-127"/>
                </a:endParaRPr>
              </a:p>
              <a:p>
                <a:pPr algn="dist">
                  <a:defRPr/>
                </a:pP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</a:t>
                </a: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here</a:t>
                </a:r>
              </a:p>
              <a:p>
                <a:pPr algn="dist">
                  <a:defRPr/>
                </a:pPr>
                <a:r>
                  <a:rPr lang="en-US" altLang="zh-CN" sz="1000" b="1" dirty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Add your </a:t>
                </a:r>
                <a:r>
                  <a:rPr lang="en-US" altLang="zh-CN" sz="1000" b="1" dirty="0" smtClean="0">
                    <a:solidFill>
                      <a:schemeClr val="bg1">
                        <a:lumMod val="65000"/>
                      </a:schemeClr>
                    </a:solidFill>
                    <a:latin typeface="Batang" pitchFamily="18" charset="-127"/>
                    <a:ea typeface="Batang" pitchFamily="18" charset="-127"/>
                  </a:rPr>
                  <a:t>texts here</a:t>
                </a:r>
              </a:p>
              <a:p>
                <a:pPr algn="dist">
                  <a:defRPr/>
                </a:pPr>
                <a:endParaRPr lang="en-US" altLang="zh-CN" sz="1000" b="1" dirty="0">
                  <a:solidFill>
                    <a:schemeClr val="bg1">
                      <a:lumMod val="65000"/>
                    </a:schemeClr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027089" y="3158861"/>
                <a:ext cx="3335135" cy="1717145"/>
                <a:chOff x="4027089" y="2989445"/>
                <a:chExt cx="3335135" cy="1717145"/>
              </a:xfrm>
              <a:effectLst>
                <a:outerShdw blurRad="50800" dist="889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grpSpPr>
            <p:sp>
              <p:nvSpPr>
                <p:cNvPr id="13" name="直角三角形 15"/>
                <p:cNvSpPr/>
                <p:nvPr/>
              </p:nvSpPr>
              <p:spPr>
                <a:xfrm>
                  <a:off x="4027089" y="2989445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B2766"/>
                    </a:gs>
                    <a:gs pos="100000">
                      <a:srgbClr val="FE76C5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4041831" y="3848543"/>
                  <a:ext cx="3312000" cy="36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7B2766"/>
                    </a:gs>
                    <a:gs pos="100000">
                      <a:srgbClr val="FE76C5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5" name="直角三角形 15"/>
                <p:cNvSpPr/>
                <p:nvPr/>
              </p:nvSpPr>
              <p:spPr>
                <a:xfrm flipV="1">
                  <a:off x="4027089" y="3848018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B2766"/>
                    </a:gs>
                    <a:gs pos="100000">
                      <a:srgbClr val="FE76C5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5" name="组合 29"/>
            <p:cNvGrpSpPr>
              <a:grpSpLocks/>
            </p:cNvGrpSpPr>
            <p:nvPr/>
          </p:nvGrpSpPr>
          <p:grpSpPr bwMode="auto">
            <a:xfrm>
              <a:off x="1662563" y="1893197"/>
              <a:ext cx="4745469" cy="1717145"/>
              <a:chOff x="1662563" y="1893197"/>
              <a:chExt cx="4745469" cy="1717145"/>
            </a:xfrm>
          </p:grpSpPr>
          <p:sp>
            <p:nvSpPr>
              <p:cNvPr id="6" name="矩形 5"/>
              <p:cNvSpPr/>
              <p:nvPr/>
            </p:nvSpPr>
            <p:spPr>
              <a:xfrm flipH="1">
                <a:off x="4860785" y="2143711"/>
                <a:ext cx="1547528" cy="1224055"/>
              </a:xfrm>
              <a:prstGeom prst="rect">
                <a:avLst/>
              </a:prstGeom>
              <a:gradFill flip="none" rotWithShape="1">
                <a:gsLst>
                  <a:gs pos="0">
                    <a:srgbClr val="EFDCC0"/>
                  </a:gs>
                  <a:gs pos="87000">
                    <a:srgbClr val="F6E9D9"/>
                  </a:gs>
                  <a:gs pos="23000">
                    <a:srgbClr val="F6E9D9"/>
                  </a:gs>
                  <a:gs pos="50000">
                    <a:srgbClr val="F6EADA"/>
                  </a:gs>
                  <a:gs pos="100000">
                    <a:srgbClr val="EFDCC0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88900" dir="8100000" algn="t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dist"/>
                <a:endParaRPr lang="en-US" altLang="zh-CN" sz="1000" b="1" dirty="0" smtClean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Add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Add 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Add 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</a:t>
                </a:r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dist"/>
                <a:r>
                  <a:rPr lang="en-US" altLang="zh-CN" sz="1000" b="1" dirty="0">
                    <a:solidFill>
                      <a:srgbClr val="A6A6A6"/>
                    </a:solidFill>
                    <a:latin typeface="Batang"/>
                    <a:ea typeface="Batang"/>
                  </a:rPr>
                  <a:t>Add your </a:t>
                </a:r>
                <a:r>
                  <a:rPr lang="en-US" altLang="zh-CN" sz="1000" b="1" dirty="0" smtClean="0">
                    <a:solidFill>
                      <a:srgbClr val="A6A6A6"/>
                    </a:solidFill>
                    <a:latin typeface="Batang"/>
                    <a:ea typeface="Batang"/>
                  </a:rPr>
                  <a:t>texts here</a:t>
                </a:r>
                <a:endParaRPr lang="zh-CN" altLang="en-US" sz="1000" b="1" dirty="0">
                  <a:solidFill>
                    <a:srgbClr val="A6A6A6"/>
                  </a:solidFill>
                  <a:latin typeface="Batang"/>
                  <a:ea typeface="Batang"/>
                </a:endParaRPr>
              </a:p>
              <a:p>
                <a:pPr algn="ctr">
                  <a:defRPr/>
                </a:pPr>
                <a:endParaRPr lang="zh-CN" altLang="en-US" sz="1000" dirty="0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662563" y="1893197"/>
                <a:ext cx="3335135" cy="1717145"/>
                <a:chOff x="1662563" y="1797059"/>
                <a:chExt cx="3335135" cy="1717145"/>
              </a:xfrm>
              <a:effectLst>
                <a:outerShdw blurRad="50800" dist="88900" dir="8100000" algn="tr" rotWithShape="0">
                  <a:schemeClr val="bg1">
                    <a:lumMod val="75000"/>
                    <a:alpha val="40000"/>
                  </a:schemeClr>
                </a:outerShdw>
              </a:effectLst>
            </p:grpSpPr>
            <p:sp>
              <p:nvSpPr>
                <p:cNvPr id="8" name="直角三角形 15"/>
                <p:cNvSpPr/>
                <p:nvPr/>
              </p:nvSpPr>
              <p:spPr>
                <a:xfrm flipH="1">
                  <a:off x="1662563" y="1797059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A4B16"/>
                    </a:gs>
                    <a:gs pos="100000">
                      <a:srgbClr val="FFBB3E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 flipH="1">
                  <a:off x="1670956" y="2656157"/>
                  <a:ext cx="3312000" cy="360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AA4B16"/>
                    </a:gs>
                    <a:gs pos="100000">
                      <a:srgbClr val="FFBB3E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" name="直角三角形 15"/>
                <p:cNvSpPr/>
                <p:nvPr/>
              </p:nvSpPr>
              <p:spPr>
                <a:xfrm flipH="1" flipV="1">
                  <a:off x="1662563" y="2655632"/>
                  <a:ext cx="3335135" cy="858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5135" h="858572">
                      <a:moveTo>
                        <a:pt x="2561135" y="0"/>
                      </a:moveTo>
                      <a:lnTo>
                        <a:pt x="3335135" y="858571"/>
                      </a:lnTo>
                      <a:lnTo>
                        <a:pt x="2561135" y="858571"/>
                      </a:lnTo>
                      <a:lnTo>
                        <a:pt x="141075" y="858571"/>
                      </a:lnTo>
                      <a:lnTo>
                        <a:pt x="141075" y="858572"/>
                      </a:lnTo>
                      <a:lnTo>
                        <a:pt x="0" y="858572"/>
                      </a:lnTo>
                      <a:lnTo>
                        <a:pt x="141075" y="768572"/>
                      </a:lnTo>
                      <a:lnTo>
                        <a:pt x="141075" y="318571"/>
                      </a:lnTo>
                      <a:lnTo>
                        <a:pt x="2561135" y="31857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A4B16"/>
                    </a:gs>
                    <a:gs pos="100000">
                      <a:srgbClr val="FFBB3E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21" name="组合 3079"/>
          <p:cNvGrpSpPr>
            <a:grpSpLocks/>
          </p:cNvGrpSpPr>
          <p:nvPr/>
        </p:nvGrpSpPr>
        <p:grpSpPr bwMode="auto">
          <a:xfrm>
            <a:off x="4271852" y="3016971"/>
            <a:ext cx="180975" cy="179387"/>
            <a:chOff x="3777333" y="1670674"/>
            <a:chExt cx="180000" cy="180000"/>
          </a:xfrm>
        </p:grpSpPr>
        <p:sp>
          <p:nvSpPr>
            <p:cNvPr id="22" name="椭圆 21"/>
            <p:cNvSpPr/>
            <p:nvPr/>
          </p:nvSpPr>
          <p:spPr>
            <a:xfrm>
              <a:off x="3777333" y="1670674"/>
              <a:ext cx="180000" cy="180000"/>
            </a:xfrm>
            <a:prstGeom prst="ellipse">
              <a:avLst/>
            </a:prstGeom>
            <a:solidFill>
              <a:srgbClr val="C7B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十字形 22"/>
            <p:cNvSpPr/>
            <p:nvPr/>
          </p:nvSpPr>
          <p:spPr>
            <a:xfrm>
              <a:off x="3794702" y="1688192"/>
              <a:ext cx="145263" cy="144957"/>
            </a:xfrm>
            <a:prstGeom prst="plus">
              <a:avLst>
                <a:gd name="adj" fmla="val 3988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4" name="组合 42"/>
          <p:cNvGrpSpPr>
            <a:grpSpLocks/>
          </p:cNvGrpSpPr>
          <p:nvPr/>
        </p:nvGrpSpPr>
        <p:grpSpPr bwMode="auto">
          <a:xfrm>
            <a:off x="4273663" y="5375597"/>
            <a:ext cx="180975" cy="180975"/>
            <a:chOff x="3646737" y="1512513"/>
            <a:chExt cx="180000" cy="180000"/>
          </a:xfrm>
        </p:grpSpPr>
        <p:sp>
          <p:nvSpPr>
            <p:cNvPr id="25" name="椭圆 24"/>
            <p:cNvSpPr/>
            <p:nvPr/>
          </p:nvSpPr>
          <p:spPr>
            <a:xfrm>
              <a:off x="3646737" y="1512513"/>
              <a:ext cx="180000" cy="180000"/>
            </a:xfrm>
            <a:prstGeom prst="ellipse">
              <a:avLst/>
            </a:prstGeom>
            <a:solidFill>
              <a:srgbClr val="C7B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十字形 25"/>
            <p:cNvSpPr/>
            <p:nvPr/>
          </p:nvSpPr>
          <p:spPr>
            <a:xfrm>
              <a:off x="3664105" y="1529881"/>
              <a:ext cx="145263" cy="145263"/>
            </a:xfrm>
            <a:prstGeom prst="plus">
              <a:avLst>
                <a:gd name="adj" fmla="val 3988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7" name="组合 45"/>
          <p:cNvGrpSpPr>
            <a:grpSpLocks/>
          </p:cNvGrpSpPr>
          <p:nvPr/>
        </p:nvGrpSpPr>
        <p:grpSpPr bwMode="auto">
          <a:xfrm>
            <a:off x="5145007" y="4191310"/>
            <a:ext cx="179388" cy="180975"/>
            <a:chOff x="3646737" y="1512513"/>
            <a:chExt cx="180000" cy="180000"/>
          </a:xfrm>
        </p:grpSpPr>
        <p:sp>
          <p:nvSpPr>
            <p:cNvPr id="28" name="椭圆 27"/>
            <p:cNvSpPr/>
            <p:nvPr/>
          </p:nvSpPr>
          <p:spPr>
            <a:xfrm>
              <a:off x="3646737" y="1512513"/>
              <a:ext cx="180000" cy="180000"/>
            </a:xfrm>
            <a:prstGeom prst="ellipse">
              <a:avLst/>
            </a:prstGeom>
            <a:solidFill>
              <a:srgbClr val="C7B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十字形 28"/>
            <p:cNvSpPr/>
            <p:nvPr/>
          </p:nvSpPr>
          <p:spPr>
            <a:xfrm>
              <a:off x="3664260" y="1529882"/>
              <a:ext cx="144955" cy="145263"/>
            </a:xfrm>
            <a:prstGeom prst="plus">
              <a:avLst>
                <a:gd name="adj" fmla="val 3988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2862076" y="3218408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02</a:t>
            </a:r>
          </a:p>
        </p:txBody>
      </p:sp>
      <p:sp>
        <p:nvSpPr>
          <p:cNvPr id="31" name="矩形 30"/>
          <p:cNvSpPr/>
          <p:nvPr/>
        </p:nvSpPr>
        <p:spPr>
          <a:xfrm>
            <a:off x="5937650" y="2038787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32" name="矩形 31"/>
          <p:cNvSpPr/>
          <p:nvPr/>
        </p:nvSpPr>
        <p:spPr>
          <a:xfrm>
            <a:off x="5937650" y="4402590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475084" y="2737624"/>
            <a:ext cx="24118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09554" y="3926294"/>
            <a:ext cx="24118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475083" y="5110717"/>
            <a:ext cx="241185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729747" y="1125016"/>
            <a:ext cx="49621" cy="781200"/>
            <a:chOff x="480170" y="0"/>
            <a:chExt cx="359779" cy="6148200"/>
          </a:xfrm>
        </p:grpSpPr>
        <p:sp>
          <p:nvSpPr>
            <p:cNvPr id="37" name="矩形 36"/>
            <p:cNvSpPr/>
            <p:nvPr/>
          </p:nvSpPr>
          <p:spPr>
            <a:xfrm>
              <a:off x="480170" y="0"/>
              <a:ext cx="359779" cy="1416484"/>
            </a:xfrm>
            <a:prstGeom prst="rect">
              <a:avLst/>
            </a:prstGeom>
            <a:solidFill>
              <a:srgbClr val="C3C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480170" y="1577239"/>
              <a:ext cx="359779" cy="1416484"/>
            </a:xfrm>
            <a:prstGeom prst="rect">
              <a:avLst/>
            </a:pr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480170" y="4731716"/>
              <a:ext cx="359779" cy="1416484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flipH="1">
              <a:off x="480170" y="3154478"/>
              <a:ext cx="359779" cy="1416484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692312" y="1254006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786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"/>
          <p:cNvSpPr/>
          <p:nvPr/>
        </p:nvSpPr>
        <p:spPr>
          <a:xfrm>
            <a:off x="1729538" y="3911788"/>
            <a:ext cx="918258" cy="1018507"/>
          </a:xfrm>
          <a:custGeom>
            <a:avLst/>
            <a:gdLst/>
            <a:ahLst/>
            <a:cxnLst/>
            <a:rect l="l" t="t" r="r" b="b"/>
            <a:pathLst>
              <a:path w="918258" h="1018507">
                <a:moveTo>
                  <a:pt x="421813" y="0"/>
                </a:moveTo>
                <a:lnTo>
                  <a:pt x="918258" y="496445"/>
                </a:lnTo>
                <a:cubicBezTo>
                  <a:pt x="784691" y="630011"/>
                  <a:pt x="702078" y="814532"/>
                  <a:pt x="702078" y="1018347"/>
                </a:cubicBezTo>
                <a:lnTo>
                  <a:pt x="702086" y="1018507"/>
                </a:lnTo>
                <a:lnTo>
                  <a:pt x="8" y="1018507"/>
                </a:lnTo>
                <a:cubicBezTo>
                  <a:pt x="0" y="1018454"/>
                  <a:pt x="0" y="1018400"/>
                  <a:pt x="0" y="1018347"/>
                </a:cubicBezTo>
                <a:cubicBezTo>
                  <a:pt x="0" y="620658"/>
                  <a:pt x="161196" y="260618"/>
                  <a:pt x="421813" y="0"/>
                </a:cubicBezTo>
                <a:close/>
              </a:path>
            </a:pathLst>
          </a:custGeom>
          <a:pattFill prst="pct20">
            <a:fgClr>
              <a:srgbClr val="C3C3C3"/>
            </a:fgClr>
            <a:bgClr>
              <a:srgbClr val="A28F6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151343" y="3489975"/>
            <a:ext cx="2039310" cy="918259"/>
            <a:chOff x="2013144" y="1593365"/>
            <a:chExt cx="2039310" cy="918259"/>
          </a:xfrm>
        </p:grpSpPr>
        <p:sp>
          <p:nvSpPr>
            <p:cNvPr id="4" name="椭圆 2"/>
            <p:cNvSpPr/>
            <p:nvPr/>
          </p:nvSpPr>
          <p:spPr>
            <a:xfrm>
              <a:off x="2013144" y="1593365"/>
              <a:ext cx="1018507" cy="918258"/>
            </a:xfrm>
            <a:custGeom>
              <a:avLst/>
              <a:gdLst/>
              <a:ahLst/>
              <a:cxnLst/>
              <a:rect l="l" t="t" r="r" b="b"/>
              <a:pathLst>
                <a:path w="1018507" h="918258">
                  <a:moveTo>
                    <a:pt x="1018347" y="0"/>
                  </a:moveTo>
                  <a:lnTo>
                    <a:pt x="1018507" y="8"/>
                  </a:lnTo>
                  <a:lnTo>
                    <a:pt x="1018507" y="702086"/>
                  </a:lnTo>
                  <a:cubicBezTo>
                    <a:pt x="1018454" y="702078"/>
                    <a:pt x="1018401" y="702078"/>
                    <a:pt x="1018347" y="702078"/>
                  </a:cubicBezTo>
                  <a:cubicBezTo>
                    <a:pt x="814532" y="702078"/>
                    <a:pt x="630011" y="784691"/>
                    <a:pt x="496445" y="918258"/>
                  </a:cubicBezTo>
                  <a:lnTo>
                    <a:pt x="0" y="421813"/>
                  </a:lnTo>
                  <a:cubicBezTo>
                    <a:pt x="260618" y="161196"/>
                    <a:pt x="620658" y="0"/>
                    <a:pt x="101834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2"/>
            <p:cNvSpPr/>
            <p:nvPr/>
          </p:nvSpPr>
          <p:spPr>
            <a:xfrm rot="5400000">
              <a:off x="3084072" y="1543241"/>
              <a:ext cx="918258" cy="1018507"/>
            </a:xfrm>
            <a:custGeom>
              <a:avLst/>
              <a:gdLst/>
              <a:ahLst/>
              <a:cxnLst/>
              <a:rect l="l" t="t" r="r" b="b"/>
              <a:pathLst>
                <a:path w="918258" h="1018507">
                  <a:moveTo>
                    <a:pt x="421813" y="0"/>
                  </a:moveTo>
                  <a:lnTo>
                    <a:pt x="918258" y="496445"/>
                  </a:lnTo>
                  <a:cubicBezTo>
                    <a:pt x="784691" y="630011"/>
                    <a:pt x="702078" y="814532"/>
                    <a:pt x="702078" y="1018347"/>
                  </a:cubicBezTo>
                  <a:lnTo>
                    <a:pt x="702086" y="1018507"/>
                  </a:lnTo>
                  <a:lnTo>
                    <a:pt x="8" y="1018507"/>
                  </a:lnTo>
                  <a:cubicBezTo>
                    <a:pt x="0" y="1018454"/>
                    <a:pt x="0" y="1018400"/>
                    <a:pt x="0" y="1018347"/>
                  </a:cubicBezTo>
                  <a:cubicBezTo>
                    <a:pt x="0" y="620658"/>
                    <a:pt x="161196" y="260618"/>
                    <a:pt x="421813" y="0"/>
                  </a:cubicBezTo>
                  <a:close/>
                </a:path>
              </a:pathLst>
            </a:custGeom>
            <a:pattFill prst="pct20">
              <a:fgClr>
                <a:srgbClr val="D2D2D2"/>
              </a:fgClr>
              <a:bgClr>
                <a:srgbClr val="E67D1E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flipV="1">
            <a:off x="3693499" y="3913416"/>
            <a:ext cx="2039310" cy="918259"/>
            <a:chOff x="5341044" y="1593365"/>
            <a:chExt cx="2039310" cy="918259"/>
          </a:xfrm>
        </p:grpSpPr>
        <p:sp>
          <p:nvSpPr>
            <p:cNvPr id="7" name="椭圆 2"/>
            <p:cNvSpPr/>
            <p:nvPr/>
          </p:nvSpPr>
          <p:spPr>
            <a:xfrm>
              <a:off x="5341044" y="1593365"/>
              <a:ext cx="1018507" cy="918258"/>
            </a:xfrm>
            <a:custGeom>
              <a:avLst/>
              <a:gdLst/>
              <a:ahLst/>
              <a:cxnLst/>
              <a:rect l="l" t="t" r="r" b="b"/>
              <a:pathLst>
                <a:path w="1018507" h="918258">
                  <a:moveTo>
                    <a:pt x="1018347" y="0"/>
                  </a:moveTo>
                  <a:lnTo>
                    <a:pt x="1018507" y="8"/>
                  </a:lnTo>
                  <a:lnTo>
                    <a:pt x="1018507" y="702086"/>
                  </a:lnTo>
                  <a:cubicBezTo>
                    <a:pt x="1018454" y="702078"/>
                    <a:pt x="1018401" y="702078"/>
                    <a:pt x="1018347" y="702078"/>
                  </a:cubicBezTo>
                  <a:cubicBezTo>
                    <a:pt x="814532" y="702078"/>
                    <a:pt x="630011" y="784691"/>
                    <a:pt x="496445" y="918258"/>
                  </a:cubicBezTo>
                  <a:lnTo>
                    <a:pt x="0" y="421813"/>
                  </a:lnTo>
                  <a:cubicBezTo>
                    <a:pt x="260618" y="161196"/>
                    <a:pt x="620658" y="0"/>
                    <a:pt x="1018347" y="0"/>
                  </a:cubicBezTo>
                  <a:close/>
                </a:path>
              </a:pathLst>
            </a:cu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2"/>
            <p:cNvSpPr/>
            <p:nvPr/>
          </p:nvSpPr>
          <p:spPr>
            <a:xfrm rot="5400000">
              <a:off x="6411972" y="1543241"/>
              <a:ext cx="918258" cy="1018507"/>
            </a:xfrm>
            <a:custGeom>
              <a:avLst/>
              <a:gdLst/>
              <a:ahLst/>
              <a:cxnLst/>
              <a:rect l="l" t="t" r="r" b="b"/>
              <a:pathLst>
                <a:path w="918258" h="1018507">
                  <a:moveTo>
                    <a:pt x="421813" y="0"/>
                  </a:moveTo>
                  <a:lnTo>
                    <a:pt x="918258" y="496445"/>
                  </a:lnTo>
                  <a:cubicBezTo>
                    <a:pt x="784691" y="630011"/>
                    <a:pt x="702078" y="814532"/>
                    <a:pt x="702078" y="1018347"/>
                  </a:cubicBezTo>
                  <a:lnTo>
                    <a:pt x="702086" y="1018507"/>
                  </a:lnTo>
                  <a:lnTo>
                    <a:pt x="8" y="1018507"/>
                  </a:lnTo>
                  <a:cubicBezTo>
                    <a:pt x="0" y="1018454"/>
                    <a:pt x="0" y="1018400"/>
                    <a:pt x="0" y="1018347"/>
                  </a:cubicBezTo>
                  <a:cubicBezTo>
                    <a:pt x="0" y="620658"/>
                    <a:pt x="161196" y="260618"/>
                    <a:pt x="421813" y="0"/>
                  </a:cubicBezTo>
                  <a:close/>
                </a:path>
              </a:pathLst>
            </a:custGeom>
            <a:pattFill prst="pct20">
              <a:fgClr>
                <a:srgbClr val="C3C3C3"/>
              </a:fgClr>
              <a:bgClr>
                <a:srgbClr val="8C6E73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36197" y="3489975"/>
            <a:ext cx="2039310" cy="918259"/>
            <a:chOff x="5341044" y="1593365"/>
            <a:chExt cx="2039310" cy="918259"/>
          </a:xfrm>
        </p:grpSpPr>
        <p:sp>
          <p:nvSpPr>
            <p:cNvPr id="10" name="椭圆 2"/>
            <p:cNvSpPr/>
            <p:nvPr/>
          </p:nvSpPr>
          <p:spPr>
            <a:xfrm>
              <a:off x="5341044" y="1593365"/>
              <a:ext cx="1018507" cy="918258"/>
            </a:xfrm>
            <a:custGeom>
              <a:avLst/>
              <a:gdLst/>
              <a:ahLst/>
              <a:cxnLst/>
              <a:rect l="l" t="t" r="r" b="b"/>
              <a:pathLst>
                <a:path w="1018507" h="918258">
                  <a:moveTo>
                    <a:pt x="1018347" y="0"/>
                  </a:moveTo>
                  <a:lnTo>
                    <a:pt x="1018507" y="8"/>
                  </a:lnTo>
                  <a:lnTo>
                    <a:pt x="1018507" y="702086"/>
                  </a:lnTo>
                  <a:cubicBezTo>
                    <a:pt x="1018454" y="702078"/>
                    <a:pt x="1018401" y="702078"/>
                    <a:pt x="1018347" y="702078"/>
                  </a:cubicBezTo>
                  <a:cubicBezTo>
                    <a:pt x="814532" y="702078"/>
                    <a:pt x="630011" y="784691"/>
                    <a:pt x="496445" y="918258"/>
                  </a:cubicBezTo>
                  <a:lnTo>
                    <a:pt x="0" y="421813"/>
                  </a:lnTo>
                  <a:cubicBezTo>
                    <a:pt x="260618" y="161196"/>
                    <a:pt x="620658" y="0"/>
                    <a:pt x="1018347" y="0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2"/>
            <p:cNvSpPr/>
            <p:nvPr/>
          </p:nvSpPr>
          <p:spPr>
            <a:xfrm rot="5400000">
              <a:off x="6411972" y="1543241"/>
              <a:ext cx="918258" cy="1018507"/>
            </a:xfrm>
            <a:custGeom>
              <a:avLst/>
              <a:gdLst/>
              <a:ahLst/>
              <a:cxnLst/>
              <a:rect l="l" t="t" r="r" b="b"/>
              <a:pathLst>
                <a:path w="918258" h="1018507">
                  <a:moveTo>
                    <a:pt x="421813" y="0"/>
                  </a:moveTo>
                  <a:lnTo>
                    <a:pt x="918258" y="496445"/>
                  </a:lnTo>
                  <a:cubicBezTo>
                    <a:pt x="784691" y="630011"/>
                    <a:pt x="702078" y="814532"/>
                    <a:pt x="702078" y="1018347"/>
                  </a:cubicBezTo>
                  <a:lnTo>
                    <a:pt x="702086" y="1018507"/>
                  </a:lnTo>
                  <a:lnTo>
                    <a:pt x="8" y="1018507"/>
                  </a:lnTo>
                  <a:cubicBezTo>
                    <a:pt x="0" y="1018454"/>
                    <a:pt x="0" y="1018400"/>
                    <a:pt x="0" y="1018347"/>
                  </a:cubicBezTo>
                  <a:cubicBezTo>
                    <a:pt x="0" y="620658"/>
                    <a:pt x="161196" y="260618"/>
                    <a:pt x="421813" y="0"/>
                  </a:cubicBezTo>
                  <a:close/>
                </a:path>
              </a:pathLst>
            </a:custGeom>
            <a:pattFill prst="pct20">
              <a:fgClr>
                <a:srgbClr val="C3C3C3"/>
              </a:fgClr>
              <a:bgClr>
                <a:srgbClr val="6CB1CA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2"/>
          <p:cNvSpPr/>
          <p:nvPr/>
        </p:nvSpPr>
        <p:spPr>
          <a:xfrm flipH="1">
            <a:off x="6778159" y="3911787"/>
            <a:ext cx="918258" cy="1018507"/>
          </a:xfrm>
          <a:custGeom>
            <a:avLst/>
            <a:gdLst/>
            <a:ahLst/>
            <a:cxnLst/>
            <a:rect l="l" t="t" r="r" b="b"/>
            <a:pathLst>
              <a:path w="918258" h="1018507">
                <a:moveTo>
                  <a:pt x="421813" y="0"/>
                </a:moveTo>
                <a:lnTo>
                  <a:pt x="918258" y="496445"/>
                </a:lnTo>
                <a:cubicBezTo>
                  <a:pt x="784691" y="630011"/>
                  <a:pt x="702078" y="814532"/>
                  <a:pt x="702078" y="1018347"/>
                </a:cubicBezTo>
                <a:lnTo>
                  <a:pt x="702086" y="1018507"/>
                </a:lnTo>
                <a:lnTo>
                  <a:pt x="8" y="1018507"/>
                </a:lnTo>
                <a:cubicBezTo>
                  <a:pt x="0" y="1018454"/>
                  <a:pt x="0" y="1018400"/>
                  <a:pt x="0" y="1018347"/>
                </a:cubicBezTo>
                <a:cubicBezTo>
                  <a:pt x="0" y="620658"/>
                  <a:pt x="161196" y="260618"/>
                  <a:pt x="421813" y="0"/>
                </a:cubicBezTo>
                <a:close/>
              </a:path>
            </a:pathLst>
          </a:custGeom>
          <a:solidFill>
            <a:srgbClr val="A28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flipH="1">
            <a:off x="965522" y="4856349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flipH="1">
            <a:off x="6014143" y="4846645"/>
            <a:ext cx="2446289" cy="8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2775327" y="3489975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16" name="矩形 15"/>
          <p:cNvSpPr/>
          <p:nvPr/>
        </p:nvSpPr>
        <p:spPr>
          <a:xfrm>
            <a:off x="4317398" y="4123941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02</a:t>
            </a:r>
          </a:p>
        </p:txBody>
      </p:sp>
      <p:sp>
        <p:nvSpPr>
          <p:cNvPr id="17" name="矩形 16"/>
          <p:cNvSpPr/>
          <p:nvPr/>
        </p:nvSpPr>
        <p:spPr>
          <a:xfrm>
            <a:off x="5860181" y="3489975"/>
            <a:ext cx="793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Algerian" pitchFamily="82" charset="0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65702" y="2771636"/>
            <a:ext cx="241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8194" y="4942909"/>
            <a:ext cx="241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texts here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texts here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50503" y="2771636"/>
            <a:ext cx="241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texts here</a:t>
            </a:r>
          </a:p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your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texts here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3179" y="1546031"/>
            <a:ext cx="49621" cy="781200"/>
            <a:chOff x="480170" y="0"/>
            <a:chExt cx="359779" cy="6148200"/>
          </a:xfrm>
        </p:grpSpPr>
        <p:sp>
          <p:nvSpPr>
            <p:cNvPr id="22" name="矩形 21"/>
            <p:cNvSpPr/>
            <p:nvPr/>
          </p:nvSpPr>
          <p:spPr>
            <a:xfrm>
              <a:off x="480170" y="0"/>
              <a:ext cx="359779" cy="1416484"/>
            </a:xfrm>
            <a:prstGeom prst="rect">
              <a:avLst/>
            </a:prstGeom>
            <a:solidFill>
              <a:srgbClr val="A28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80170" y="1577239"/>
              <a:ext cx="359779" cy="1416484"/>
            </a:xfrm>
            <a:prstGeom prst="rect">
              <a:avLst/>
            </a:prstGeom>
            <a:gradFill flip="none" rotWithShape="1">
              <a:gsLst>
                <a:gs pos="3000">
                  <a:srgbClr val="6CB1CA"/>
                </a:gs>
                <a:gs pos="71000">
                  <a:srgbClr val="82BED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480170" y="4731716"/>
              <a:ext cx="359779" cy="1416484"/>
            </a:xfrm>
            <a:prstGeom prst="rect">
              <a:avLst/>
            </a:prstGeom>
            <a:gradFill flip="none" rotWithShape="1">
              <a:gsLst>
                <a:gs pos="100000">
                  <a:srgbClr val="E17919"/>
                </a:gs>
                <a:gs pos="50000">
                  <a:srgbClr val="E97E1F"/>
                </a:gs>
                <a:gs pos="0">
                  <a:srgbClr val="F08224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480170" y="3154478"/>
              <a:ext cx="359779" cy="1416484"/>
            </a:xfrm>
            <a:prstGeom prst="rect">
              <a:avLst/>
            </a:prstGeom>
            <a:solidFill>
              <a:srgbClr val="8C6E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05744" y="1675021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44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64550" y="1763120"/>
            <a:ext cx="1999199" cy="2033170"/>
            <a:chOff x="-2653670" y="-969305"/>
            <a:chExt cx="2526083" cy="2569006"/>
          </a:xfrm>
        </p:grpSpPr>
        <p:grpSp>
          <p:nvGrpSpPr>
            <p:cNvPr id="3" name="组合 2"/>
            <p:cNvGrpSpPr/>
            <p:nvPr/>
          </p:nvGrpSpPr>
          <p:grpSpPr>
            <a:xfrm rot="1825908">
              <a:off x="-2653670" y="-808467"/>
              <a:ext cx="917014" cy="583336"/>
              <a:chOff x="781750" y="2470713"/>
              <a:chExt cx="982498" cy="624992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781750" y="2470713"/>
                <a:ext cx="744782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D79757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01</a:t>
                </a:r>
                <a:endParaRPr lang="zh-CN" altLang="en-US" sz="2400" dirty="0">
                  <a:solidFill>
                    <a:srgbClr val="D79757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4" name="等腰三角形 6"/>
            <p:cNvSpPr/>
            <p:nvPr/>
          </p:nvSpPr>
          <p:spPr>
            <a:xfrm rot="5400000">
              <a:off x="-1652386" y="-393750"/>
              <a:ext cx="1631704" cy="1417894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C9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6"/>
            <p:cNvSpPr/>
            <p:nvPr/>
          </p:nvSpPr>
          <p:spPr>
            <a:xfrm rot="5400000">
              <a:off x="-1348920" y="-59336"/>
              <a:ext cx="862021" cy="749066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C9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6"/>
            <p:cNvSpPr/>
            <p:nvPr/>
          </p:nvSpPr>
          <p:spPr>
            <a:xfrm rot="5400000">
              <a:off x="-2743791" y="-273068"/>
              <a:ext cx="2569006" cy="1176531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79757"/>
                </a:gs>
                <a:gs pos="0">
                  <a:srgbClr val="C97D31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-1290348" y="-125610"/>
              <a:ext cx="340008" cy="295455"/>
            </a:xfrm>
            <a:custGeom>
              <a:avLst/>
              <a:gdLst>
                <a:gd name="connsiteX0" fmla="*/ 1417657 w 1417657"/>
                <a:gd name="connsiteY0" fmla="*/ 1136219 h 1244094"/>
                <a:gd name="connsiteX1" fmla="*/ 1355376 w 1417657"/>
                <a:gd name="connsiteY1" fmla="*/ 1244094 h 1244094"/>
                <a:gd name="connsiteX2" fmla="*/ 62282 w 1417657"/>
                <a:gd name="connsiteY2" fmla="*/ 1244094 h 1244094"/>
                <a:gd name="connsiteX3" fmla="*/ 0 w 1417657"/>
                <a:gd name="connsiteY3" fmla="*/ 1136220 h 1244094"/>
                <a:gd name="connsiteX4" fmla="*/ 646118 w 1417657"/>
                <a:gd name="connsiteY4" fmla="*/ 22224 h 1244094"/>
                <a:gd name="connsiteX5" fmla="*/ 771540 w 1417657"/>
                <a:gd name="connsiteY5" fmla="*/ 22224 h 1244094"/>
                <a:gd name="connsiteX6" fmla="*/ 1417657 w 1417657"/>
                <a:gd name="connsiteY6" fmla="*/ 1136219 h 1244094"/>
                <a:gd name="connsiteX0" fmla="*/ 1417657 w 1417657"/>
                <a:gd name="connsiteY0" fmla="*/ 1148021 h 1255896"/>
                <a:gd name="connsiteX1" fmla="*/ 1355376 w 1417657"/>
                <a:gd name="connsiteY1" fmla="*/ 1255896 h 1255896"/>
                <a:gd name="connsiteX2" fmla="*/ 62282 w 1417657"/>
                <a:gd name="connsiteY2" fmla="*/ 1255896 h 1255896"/>
                <a:gd name="connsiteX3" fmla="*/ 0 w 1417657"/>
                <a:gd name="connsiteY3" fmla="*/ 1148022 h 1255896"/>
                <a:gd name="connsiteX4" fmla="*/ 646118 w 1417657"/>
                <a:gd name="connsiteY4" fmla="*/ 34026 h 1255896"/>
                <a:gd name="connsiteX5" fmla="*/ 771540 w 1417657"/>
                <a:gd name="connsiteY5" fmla="*/ 34026 h 1255896"/>
                <a:gd name="connsiteX6" fmla="*/ 1417657 w 1417657"/>
                <a:gd name="connsiteY6" fmla="*/ 1148021 h 1255896"/>
                <a:gd name="connsiteX0" fmla="*/ 1417657 w 1417657"/>
                <a:gd name="connsiteY0" fmla="*/ 1145256 h 1253131"/>
                <a:gd name="connsiteX1" fmla="*/ 1355376 w 1417657"/>
                <a:gd name="connsiteY1" fmla="*/ 1253131 h 1253131"/>
                <a:gd name="connsiteX2" fmla="*/ 62282 w 1417657"/>
                <a:gd name="connsiteY2" fmla="*/ 1253131 h 1253131"/>
                <a:gd name="connsiteX3" fmla="*/ 0 w 1417657"/>
                <a:gd name="connsiteY3" fmla="*/ 1145257 h 1253131"/>
                <a:gd name="connsiteX4" fmla="*/ 646118 w 1417657"/>
                <a:gd name="connsiteY4" fmla="*/ 31261 h 1253131"/>
                <a:gd name="connsiteX5" fmla="*/ 771540 w 1417657"/>
                <a:gd name="connsiteY5" fmla="*/ 31261 h 1253131"/>
                <a:gd name="connsiteX6" fmla="*/ 1417657 w 1417657"/>
                <a:gd name="connsiteY6" fmla="*/ 1145256 h 1253131"/>
                <a:gd name="connsiteX0" fmla="*/ 1422255 w 1422255"/>
                <a:gd name="connsiteY0" fmla="*/ 1145256 h 1253131"/>
                <a:gd name="connsiteX1" fmla="*/ 1359974 w 1422255"/>
                <a:gd name="connsiteY1" fmla="*/ 1253131 h 1253131"/>
                <a:gd name="connsiteX2" fmla="*/ 66880 w 1422255"/>
                <a:gd name="connsiteY2" fmla="*/ 1253131 h 1253131"/>
                <a:gd name="connsiteX3" fmla="*/ 4598 w 1422255"/>
                <a:gd name="connsiteY3" fmla="*/ 1145257 h 1253131"/>
                <a:gd name="connsiteX4" fmla="*/ 650716 w 1422255"/>
                <a:gd name="connsiteY4" fmla="*/ 31261 h 1253131"/>
                <a:gd name="connsiteX5" fmla="*/ 776138 w 1422255"/>
                <a:gd name="connsiteY5" fmla="*/ 31261 h 1253131"/>
                <a:gd name="connsiteX6" fmla="*/ 1422255 w 1422255"/>
                <a:gd name="connsiteY6" fmla="*/ 1145256 h 1253131"/>
                <a:gd name="connsiteX0" fmla="*/ 1426204 w 1426204"/>
                <a:gd name="connsiteY0" fmla="*/ 1145256 h 1253131"/>
                <a:gd name="connsiteX1" fmla="*/ 1363923 w 1426204"/>
                <a:gd name="connsiteY1" fmla="*/ 1253131 h 1253131"/>
                <a:gd name="connsiteX2" fmla="*/ 70829 w 1426204"/>
                <a:gd name="connsiteY2" fmla="*/ 1253131 h 1253131"/>
                <a:gd name="connsiteX3" fmla="*/ 8547 w 1426204"/>
                <a:gd name="connsiteY3" fmla="*/ 1145257 h 1253131"/>
                <a:gd name="connsiteX4" fmla="*/ 654665 w 1426204"/>
                <a:gd name="connsiteY4" fmla="*/ 31261 h 1253131"/>
                <a:gd name="connsiteX5" fmla="*/ 780087 w 1426204"/>
                <a:gd name="connsiteY5" fmla="*/ 31261 h 1253131"/>
                <a:gd name="connsiteX6" fmla="*/ 1426204 w 1426204"/>
                <a:gd name="connsiteY6" fmla="*/ 1145256 h 1253131"/>
                <a:gd name="connsiteX0" fmla="*/ 1429268 w 1429268"/>
                <a:gd name="connsiteY0" fmla="*/ 1145256 h 1253131"/>
                <a:gd name="connsiteX1" fmla="*/ 1366987 w 1429268"/>
                <a:gd name="connsiteY1" fmla="*/ 1253131 h 1253131"/>
                <a:gd name="connsiteX2" fmla="*/ 73893 w 1429268"/>
                <a:gd name="connsiteY2" fmla="*/ 1253131 h 1253131"/>
                <a:gd name="connsiteX3" fmla="*/ 11611 w 1429268"/>
                <a:gd name="connsiteY3" fmla="*/ 1145257 h 1253131"/>
                <a:gd name="connsiteX4" fmla="*/ 657729 w 1429268"/>
                <a:gd name="connsiteY4" fmla="*/ 31261 h 1253131"/>
                <a:gd name="connsiteX5" fmla="*/ 783151 w 1429268"/>
                <a:gd name="connsiteY5" fmla="*/ 31261 h 1253131"/>
                <a:gd name="connsiteX6" fmla="*/ 1429268 w 1429268"/>
                <a:gd name="connsiteY6" fmla="*/ 1145256 h 1253131"/>
                <a:gd name="connsiteX0" fmla="*/ 1429268 w 1435433"/>
                <a:gd name="connsiteY0" fmla="*/ 1145256 h 1253131"/>
                <a:gd name="connsiteX1" fmla="*/ 1366987 w 1435433"/>
                <a:gd name="connsiteY1" fmla="*/ 1253131 h 1253131"/>
                <a:gd name="connsiteX2" fmla="*/ 73893 w 1435433"/>
                <a:gd name="connsiteY2" fmla="*/ 1253131 h 1253131"/>
                <a:gd name="connsiteX3" fmla="*/ 11611 w 1435433"/>
                <a:gd name="connsiteY3" fmla="*/ 1145257 h 1253131"/>
                <a:gd name="connsiteX4" fmla="*/ 657729 w 1435433"/>
                <a:gd name="connsiteY4" fmla="*/ 31261 h 1253131"/>
                <a:gd name="connsiteX5" fmla="*/ 783151 w 1435433"/>
                <a:gd name="connsiteY5" fmla="*/ 31261 h 1253131"/>
                <a:gd name="connsiteX6" fmla="*/ 1429268 w 1435433"/>
                <a:gd name="connsiteY6" fmla="*/ 1145256 h 1253131"/>
                <a:gd name="connsiteX0" fmla="*/ 1429268 w 1438819"/>
                <a:gd name="connsiteY0" fmla="*/ 1145256 h 1253131"/>
                <a:gd name="connsiteX1" fmla="*/ 1366987 w 1438819"/>
                <a:gd name="connsiteY1" fmla="*/ 1253131 h 1253131"/>
                <a:gd name="connsiteX2" fmla="*/ 73893 w 1438819"/>
                <a:gd name="connsiteY2" fmla="*/ 1253131 h 1253131"/>
                <a:gd name="connsiteX3" fmla="*/ 11611 w 1438819"/>
                <a:gd name="connsiteY3" fmla="*/ 1145257 h 1253131"/>
                <a:gd name="connsiteX4" fmla="*/ 657729 w 1438819"/>
                <a:gd name="connsiteY4" fmla="*/ 31261 h 1253131"/>
                <a:gd name="connsiteX5" fmla="*/ 783151 w 1438819"/>
                <a:gd name="connsiteY5" fmla="*/ 31261 h 1253131"/>
                <a:gd name="connsiteX6" fmla="*/ 1429268 w 1438819"/>
                <a:gd name="connsiteY6" fmla="*/ 1145256 h 1253131"/>
                <a:gd name="connsiteX0" fmla="*/ 1429268 w 1439817"/>
                <a:gd name="connsiteY0" fmla="*/ 1145256 h 1253131"/>
                <a:gd name="connsiteX1" fmla="*/ 1366987 w 1439817"/>
                <a:gd name="connsiteY1" fmla="*/ 1253131 h 1253131"/>
                <a:gd name="connsiteX2" fmla="*/ 73893 w 1439817"/>
                <a:gd name="connsiteY2" fmla="*/ 1253131 h 1253131"/>
                <a:gd name="connsiteX3" fmla="*/ 11611 w 1439817"/>
                <a:gd name="connsiteY3" fmla="*/ 1145257 h 1253131"/>
                <a:gd name="connsiteX4" fmla="*/ 657729 w 1439817"/>
                <a:gd name="connsiteY4" fmla="*/ 31261 h 1253131"/>
                <a:gd name="connsiteX5" fmla="*/ 783151 w 1439817"/>
                <a:gd name="connsiteY5" fmla="*/ 31261 h 1253131"/>
                <a:gd name="connsiteX6" fmla="*/ 1429268 w 1439817"/>
                <a:gd name="connsiteY6" fmla="*/ 1145256 h 1253131"/>
                <a:gd name="connsiteX0" fmla="*/ 1429268 w 1442096"/>
                <a:gd name="connsiteY0" fmla="*/ 1145256 h 1253131"/>
                <a:gd name="connsiteX1" fmla="*/ 1366987 w 1442096"/>
                <a:gd name="connsiteY1" fmla="*/ 1253131 h 1253131"/>
                <a:gd name="connsiteX2" fmla="*/ 73893 w 1442096"/>
                <a:gd name="connsiteY2" fmla="*/ 1253131 h 1253131"/>
                <a:gd name="connsiteX3" fmla="*/ 11611 w 1442096"/>
                <a:gd name="connsiteY3" fmla="*/ 1145257 h 1253131"/>
                <a:gd name="connsiteX4" fmla="*/ 657729 w 1442096"/>
                <a:gd name="connsiteY4" fmla="*/ 31261 h 1253131"/>
                <a:gd name="connsiteX5" fmla="*/ 783151 w 1442096"/>
                <a:gd name="connsiteY5" fmla="*/ 31261 h 1253131"/>
                <a:gd name="connsiteX6" fmla="*/ 1429268 w 1442096"/>
                <a:gd name="connsiteY6" fmla="*/ 1145256 h 125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2096" h="1253131">
                  <a:moveTo>
                    <a:pt x="1429268" y="1145256"/>
                  </a:move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78105" y="-9220"/>
                    <a:pt x="753250" y="-11602"/>
                    <a:pt x="783151" y="31261"/>
                  </a:cubicBezTo>
                  <a:lnTo>
                    <a:pt x="1429268" y="11452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2047554" y="315197"/>
              <a:ext cx="1176531" cy="719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80253" y="1763120"/>
            <a:ext cx="1999198" cy="2033170"/>
            <a:chOff x="4864468" y="442666"/>
            <a:chExt cx="1999198" cy="2033170"/>
          </a:xfrm>
        </p:grpSpPr>
        <p:grpSp>
          <p:nvGrpSpPr>
            <p:cNvPr id="12" name="组合 11"/>
            <p:cNvGrpSpPr/>
            <p:nvPr/>
          </p:nvGrpSpPr>
          <p:grpSpPr>
            <a:xfrm rot="1825908">
              <a:off x="4864468" y="569958"/>
              <a:ext cx="725745" cy="461665"/>
              <a:chOff x="781751" y="2470714"/>
              <a:chExt cx="982497" cy="62499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81751" y="2470714"/>
                <a:ext cx="744781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8C6E73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02</a:t>
                </a:r>
                <a:endParaRPr lang="zh-CN" altLang="en-US" sz="2400" dirty="0">
                  <a:solidFill>
                    <a:srgbClr val="8C6E73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13" name="等腰三角形 6"/>
            <p:cNvSpPr/>
            <p:nvPr/>
          </p:nvSpPr>
          <p:spPr>
            <a:xfrm rot="5400000">
              <a:off x="5656906" y="898174"/>
              <a:ext cx="1291368" cy="1122153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937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6"/>
            <p:cNvSpPr/>
            <p:nvPr/>
          </p:nvSpPr>
          <p:spPr>
            <a:xfrm rot="5400000">
              <a:off x="5897076" y="1162836"/>
              <a:ext cx="682223" cy="592828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937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6"/>
            <p:cNvSpPr/>
            <p:nvPr/>
          </p:nvSpPr>
          <p:spPr>
            <a:xfrm rot="5400000">
              <a:off x="4793144" y="993684"/>
              <a:ext cx="2033170" cy="931133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3757A"/>
                </a:gs>
                <a:gs pos="0">
                  <a:srgbClr val="8C6E73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44162" y="1459250"/>
              <a:ext cx="931133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961062" y="1094681"/>
              <a:ext cx="233829" cy="270000"/>
              <a:chOff x="5961062" y="1094681"/>
              <a:chExt cx="233829" cy="2700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961062" y="1206821"/>
                <a:ext cx="233829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 rot="5400000">
                <a:off x="5942975" y="1206821"/>
                <a:ext cx="2700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264550" y="3988118"/>
            <a:ext cx="1999198" cy="2033170"/>
            <a:chOff x="2248765" y="2667664"/>
            <a:chExt cx="1999198" cy="2033170"/>
          </a:xfrm>
        </p:grpSpPr>
        <p:grpSp>
          <p:nvGrpSpPr>
            <p:cNvPr id="23" name="组合 22"/>
            <p:cNvGrpSpPr/>
            <p:nvPr/>
          </p:nvGrpSpPr>
          <p:grpSpPr>
            <a:xfrm rot="1825908">
              <a:off x="2248765" y="2794956"/>
              <a:ext cx="725745" cy="461665"/>
              <a:chOff x="781751" y="2470714"/>
              <a:chExt cx="982497" cy="62499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781751" y="2470714"/>
                <a:ext cx="744781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6CB1CA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03</a:t>
                </a:r>
                <a:endParaRPr lang="zh-CN" altLang="en-US" sz="2400" dirty="0">
                  <a:solidFill>
                    <a:srgbClr val="6CB1CA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24" name="等腰三角形 6"/>
            <p:cNvSpPr/>
            <p:nvPr/>
          </p:nvSpPr>
          <p:spPr>
            <a:xfrm rot="5400000">
              <a:off x="3041203" y="3123172"/>
              <a:ext cx="1291368" cy="1122153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449D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6"/>
            <p:cNvSpPr/>
            <p:nvPr/>
          </p:nvSpPr>
          <p:spPr>
            <a:xfrm rot="5400000">
              <a:off x="3281373" y="3387834"/>
              <a:ext cx="682223" cy="592828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449D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6"/>
            <p:cNvSpPr/>
            <p:nvPr/>
          </p:nvSpPr>
          <p:spPr>
            <a:xfrm rot="5400000">
              <a:off x="2177441" y="3218682"/>
              <a:ext cx="2033170" cy="931133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5CA9C4"/>
                </a:gs>
                <a:gs pos="0">
                  <a:srgbClr val="449DBC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728459" y="3684248"/>
              <a:ext cx="931133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400966" y="3310243"/>
              <a:ext cx="130841" cy="270000"/>
              <a:chOff x="3400966" y="3310243"/>
              <a:chExt cx="130841" cy="270000"/>
            </a:xfrm>
          </p:grpSpPr>
          <p:sp>
            <p:nvSpPr>
              <p:cNvPr id="29" name="矩形 28"/>
              <p:cNvSpPr/>
              <p:nvPr/>
            </p:nvSpPr>
            <p:spPr>
              <a:xfrm rot="5400000">
                <a:off x="3288826" y="3422383"/>
                <a:ext cx="2700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5400000">
                <a:off x="3418948" y="3422383"/>
                <a:ext cx="1800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04980" y="1170736"/>
            <a:ext cx="49621" cy="781200"/>
            <a:chOff x="504980" y="195758"/>
            <a:chExt cx="49621" cy="781200"/>
          </a:xfrm>
        </p:grpSpPr>
        <p:sp>
          <p:nvSpPr>
            <p:cNvPr id="34" name="矩形 33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100000">
                  <a:srgbClr val="D79757"/>
                </a:gs>
                <a:gs pos="0">
                  <a:srgbClr val="C97D3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100000">
                  <a:srgbClr val="93757A"/>
                </a:gs>
                <a:gs pos="0">
                  <a:srgbClr val="8C6E73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100000">
                  <a:srgbClr val="F4572C"/>
                </a:gs>
                <a:gs pos="0">
                  <a:srgbClr val="F94527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100000">
                  <a:srgbClr val="5CA9C4"/>
                </a:gs>
                <a:gs pos="0">
                  <a:srgbClr val="449DBC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5" y="1299726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880253" y="3988118"/>
            <a:ext cx="1999198" cy="2033170"/>
            <a:chOff x="4880253" y="3013140"/>
            <a:chExt cx="1999198" cy="2033170"/>
          </a:xfrm>
        </p:grpSpPr>
        <p:grpSp>
          <p:nvGrpSpPr>
            <p:cNvPr id="40" name="组合 39"/>
            <p:cNvGrpSpPr/>
            <p:nvPr/>
          </p:nvGrpSpPr>
          <p:grpSpPr>
            <a:xfrm rot="1825908">
              <a:off x="4880253" y="3140432"/>
              <a:ext cx="725745" cy="461665"/>
              <a:chOff x="781751" y="2470714"/>
              <a:chExt cx="982497" cy="624992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844200" y="2555036"/>
                <a:ext cx="920048" cy="453177"/>
              </a:xfrm>
              <a:prstGeom prst="roundRect">
                <a:avLst/>
              </a:prstGeom>
              <a:gradFill flip="none" rotWithShape="1">
                <a:gsLst>
                  <a:gs pos="16000">
                    <a:schemeClr val="bg1"/>
                  </a:gs>
                  <a:gs pos="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  <a:gs pos="3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8100" dist="50800" dir="5940000" sx="103000" sy="103000" algn="tr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781751" y="2470714"/>
                <a:ext cx="744781" cy="624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94527"/>
                    </a:solidFill>
                    <a:latin typeface="Algerian" pitchFamily="82" charset="0"/>
                    <a:ea typeface="方正粗圆简体" pitchFamily="65" charset="-122"/>
                    <a:cs typeface="Aharoni" pitchFamily="2" charset="-79"/>
                  </a:rPr>
                  <a:t>04</a:t>
                </a:r>
                <a:endParaRPr lang="zh-CN" altLang="en-US" sz="2400" dirty="0">
                  <a:solidFill>
                    <a:srgbClr val="F94527"/>
                  </a:solidFill>
                  <a:latin typeface="Algerian" pitchFamily="82" charset="0"/>
                  <a:ea typeface="方正粗圆简体" pitchFamily="65" charset="-122"/>
                  <a:cs typeface="Aharoni" pitchFamily="2" charset="-79"/>
                </a:endParaRPr>
              </a:p>
            </p:txBody>
          </p:sp>
        </p:grpSp>
        <p:sp>
          <p:nvSpPr>
            <p:cNvPr id="41" name="等腰三角形 6"/>
            <p:cNvSpPr/>
            <p:nvPr/>
          </p:nvSpPr>
          <p:spPr>
            <a:xfrm rot="5400000">
              <a:off x="5672691" y="3468648"/>
              <a:ext cx="1291368" cy="1122153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F94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6"/>
            <p:cNvSpPr/>
            <p:nvPr/>
          </p:nvSpPr>
          <p:spPr>
            <a:xfrm rot="5400000">
              <a:off x="5912861" y="3733310"/>
              <a:ext cx="682223" cy="592828"/>
            </a:xfrm>
            <a:custGeom>
              <a:avLst/>
              <a:gdLst/>
              <a:ahLst/>
              <a:cxnLst/>
              <a:rect l="l" t="t" r="r" b="b"/>
              <a:pathLst>
                <a:path w="1442096" h="1253131">
                  <a:moveTo>
                    <a:pt x="718151" y="253224"/>
                  </a:moveTo>
                  <a:cubicBezTo>
                    <a:pt x="700773" y="253430"/>
                    <a:pt x="684221" y="260858"/>
                    <a:pt x="677159" y="274888"/>
                  </a:cubicBezTo>
                  <a:lnTo>
                    <a:pt x="229299" y="1047059"/>
                  </a:lnTo>
                  <a:cubicBezTo>
                    <a:pt x="209028" y="1075284"/>
                    <a:pt x="228369" y="1120015"/>
                    <a:pt x="272470" y="1121832"/>
                  </a:cubicBezTo>
                  <a:lnTo>
                    <a:pt x="1168784" y="1121832"/>
                  </a:lnTo>
                  <a:cubicBezTo>
                    <a:pt x="1217836" y="1120016"/>
                    <a:pt x="1232226" y="1083537"/>
                    <a:pt x="1211954" y="1047058"/>
                  </a:cubicBezTo>
                  <a:lnTo>
                    <a:pt x="764096" y="274888"/>
                  </a:lnTo>
                  <a:cubicBezTo>
                    <a:pt x="753733" y="260032"/>
                    <a:pt x="735529" y="253017"/>
                    <a:pt x="718151" y="253224"/>
                  </a:cubicBezTo>
                  <a:close/>
                  <a:moveTo>
                    <a:pt x="716868" y="7"/>
                  </a:moveTo>
                  <a:cubicBezTo>
                    <a:pt x="741939" y="-291"/>
                    <a:pt x="768201" y="9830"/>
                    <a:pt x="783151" y="31261"/>
                  </a:cubicBezTo>
                  <a:lnTo>
                    <a:pt x="1429268" y="1145256"/>
                  </a:lnTo>
                  <a:cubicBezTo>
                    <a:pt x="1458514" y="1197883"/>
                    <a:pt x="1437753" y="1250511"/>
                    <a:pt x="1366987" y="1253131"/>
                  </a:cubicBezTo>
                  <a:lnTo>
                    <a:pt x="73893" y="1253131"/>
                  </a:lnTo>
                  <a:cubicBezTo>
                    <a:pt x="10269" y="1250510"/>
                    <a:pt x="-17634" y="1185977"/>
                    <a:pt x="11611" y="1145257"/>
                  </a:cubicBezTo>
                  <a:lnTo>
                    <a:pt x="657729" y="31261"/>
                  </a:lnTo>
                  <a:cubicBezTo>
                    <a:pt x="667917" y="11021"/>
                    <a:pt x="691797" y="305"/>
                    <a:pt x="716868" y="7"/>
                  </a:cubicBezTo>
                  <a:close/>
                </a:path>
              </a:pathLst>
            </a:custGeom>
            <a:solidFill>
              <a:srgbClr val="F94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6"/>
            <p:cNvSpPr/>
            <p:nvPr/>
          </p:nvSpPr>
          <p:spPr>
            <a:xfrm rot="5400000">
              <a:off x="4808929" y="3564158"/>
              <a:ext cx="2033170" cy="931133"/>
            </a:xfrm>
            <a:custGeom>
              <a:avLst/>
              <a:gdLst/>
              <a:ahLst/>
              <a:cxnLst/>
              <a:rect l="l" t="t" r="r" b="b"/>
              <a:pathLst>
                <a:path w="2952329" h="1352082">
                  <a:moveTo>
                    <a:pt x="679890" y="0"/>
                  </a:moveTo>
                  <a:lnTo>
                    <a:pt x="2269951" y="0"/>
                  </a:lnTo>
                  <a:lnTo>
                    <a:pt x="2926067" y="1131235"/>
                  </a:lnTo>
                  <a:cubicBezTo>
                    <a:pt x="2985941" y="1238976"/>
                    <a:pt x="2943438" y="1346718"/>
                    <a:pt x="2798562" y="1352082"/>
                  </a:cubicBezTo>
                  <a:lnTo>
                    <a:pt x="151278" y="1352082"/>
                  </a:lnTo>
                  <a:cubicBezTo>
                    <a:pt x="21024" y="1346716"/>
                    <a:pt x="-36100" y="1214601"/>
                    <a:pt x="23772" y="1131237"/>
                  </a:cubicBezTo>
                  <a:close/>
                </a:path>
              </a:pathLst>
            </a:custGeom>
            <a:gradFill>
              <a:gsLst>
                <a:gs pos="100000">
                  <a:srgbClr val="F4572C"/>
                </a:gs>
                <a:gs pos="0">
                  <a:srgbClr val="F94527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359947" y="4029724"/>
              <a:ext cx="931133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title</a:t>
              </a: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endParaRPr lang="en-US" altLang="zh-CN" sz="2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</a:p>
            <a:p>
              <a:pPr algn="dist"/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</a:t>
              </a:r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your texts here</a:t>
              </a:r>
            </a:p>
            <a:p>
              <a:pPr algn="dist"/>
              <a:r>
                <a:rPr lang="en-US" altLang="zh-CN" sz="6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</a:t>
              </a:r>
              <a:r>
                <a:rPr lang="en-US" altLang="zh-CN" sz="600" b="1" dirty="0" smtClean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here</a:t>
              </a:r>
              <a:endParaRPr lang="en-US" altLang="zh-CN" sz="6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940677" y="3655718"/>
              <a:ext cx="270000" cy="27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6641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164247" flipV="1">
            <a:off x="5204868" y="4606218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9878225" flipV="1">
            <a:off x="6689022" y="5681093"/>
            <a:ext cx="830615" cy="9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152643" flipV="1">
            <a:off x="5887801" y="5742599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2057140" flipV="1">
            <a:off x="6738788" y="4383090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2057140" flipV="1">
            <a:off x="5978275" y="3245127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2057140" flipV="1">
            <a:off x="5293123" y="2127567"/>
            <a:ext cx="837136" cy="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8981151" flipV="1">
            <a:off x="4333987" y="2271051"/>
            <a:ext cx="1137762" cy="12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557709" y="2099066"/>
            <a:ext cx="1764761" cy="1554827"/>
            <a:chOff x="4379219" y="882048"/>
            <a:chExt cx="1764761" cy="1554827"/>
          </a:xfrm>
          <a:effectLst>
            <a:outerShdw blurRad="228600" dist="127000" dir="5400000" sx="97000" sy="97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平行四边形 9"/>
            <p:cNvSpPr/>
            <p:nvPr/>
          </p:nvSpPr>
          <p:spPr>
            <a:xfrm rot="1200000">
              <a:off x="4451169" y="882048"/>
              <a:ext cx="1366791" cy="688052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 rot="16200000">
              <a:off x="4175551" y="1524266"/>
              <a:ext cx="1116277" cy="708941"/>
            </a:xfrm>
            <a:prstGeom prst="parallelogram">
              <a:avLst>
                <a:gd name="adj" fmla="val 36484"/>
              </a:avLst>
            </a:prstGeom>
            <a:gradFill>
              <a:gsLst>
                <a:gs pos="100000">
                  <a:srgbClr val="FE552C">
                    <a:alpha val="34000"/>
                  </a:srgbClr>
                </a:gs>
                <a:gs pos="0">
                  <a:srgbClr val="FE552C"/>
                </a:gs>
              </a:gsLst>
              <a:lin ang="10800000" scaled="0"/>
            </a:gra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rot="9071256">
              <a:off x="4820145" y="1414451"/>
              <a:ext cx="1323835" cy="757953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664639" y="4775151"/>
            <a:ext cx="3310127" cy="856800"/>
          </a:xfrm>
          <a:prstGeom prst="rect">
            <a:avLst/>
          </a:prstGeom>
          <a:gradFill>
            <a:gsLst>
              <a:gs pos="2000">
                <a:srgbClr val="364856">
                  <a:alpha val="57000"/>
                </a:srgbClr>
              </a:gs>
              <a:gs pos="100000">
                <a:srgbClr val="364856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66650" y="3212704"/>
            <a:ext cx="1764761" cy="1554827"/>
            <a:chOff x="4379219" y="882048"/>
            <a:chExt cx="1764761" cy="1554827"/>
          </a:xfrm>
          <a:effectLst>
            <a:outerShdw blurRad="228600" dist="127000" dir="5400000" sx="97000" sy="97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平行四边形 14"/>
            <p:cNvSpPr/>
            <p:nvPr/>
          </p:nvSpPr>
          <p:spPr>
            <a:xfrm rot="1200000">
              <a:off x="4451169" y="882048"/>
              <a:ext cx="1366791" cy="688052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rot="16200000">
              <a:off x="4175551" y="1524266"/>
              <a:ext cx="1116277" cy="708941"/>
            </a:xfrm>
            <a:prstGeom prst="parallelogram">
              <a:avLst>
                <a:gd name="adj" fmla="val 36484"/>
              </a:avLst>
            </a:prstGeom>
            <a:gradFill>
              <a:gsLst>
                <a:gs pos="100000">
                  <a:srgbClr val="018EB9">
                    <a:alpha val="33725"/>
                  </a:srgbClr>
                </a:gs>
                <a:gs pos="0">
                  <a:srgbClr val="018EB9"/>
                </a:gs>
              </a:gsLst>
              <a:lin ang="10800000" scaled="0"/>
            </a:gra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 rot="9071256">
              <a:off x="4820145" y="1414451"/>
              <a:ext cx="1323835" cy="757953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75591" y="4340021"/>
            <a:ext cx="1764761" cy="1554827"/>
            <a:chOff x="4379219" y="882048"/>
            <a:chExt cx="1764761" cy="1554827"/>
          </a:xfrm>
          <a:effectLst>
            <a:outerShdw blurRad="228600" dist="127000" dir="5400000" sx="97000" sy="97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平行四边形 18"/>
            <p:cNvSpPr/>
            <p:nvPr/>
          </p:nvSpPr>
          <p:spPr>
            <a:xfrm rot="1200000">
              <a:off x="4451169" y="882048"/>
              <a:ext cx="1366791" cy="688052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rot="16200000">
              <a:off x="4175551" y="1524266"/>
              <a:ext cx="1116277" cy="708941"/>
            </a:xfrm>
            <a:prstGeom prst="parallelogram">
              <a:avLst>
                <a:gd name="adj" fmla="val 36484"/>
              </a:avLst>
            </a:prstGeom>
            <a:gradFill>
              <a:gsLst>
                <a:gs pos="66000">
                  <a:srgbClr val="364856">
                    <a:alpha val="57000"/>
                  </a:srgbClr>
                </a:gs>
                <a:gs pos="100000">
                  <a:srgbClr val="364856"/>
                </a:gs>
                <a:gs pos="0">
                  <a:srgbClr val="364856"/>
                </a:gs>
              </a:gsLst>
              <a:lin ang="9000000" scaled="0"/>
            </a:gradFill>
            <a:ln>
              <a:noFill/>
            </a:ln>
            <a:effectLst>
              <a:innerShdw blurRad="241300" dist="50800" dir="8100000">
                <a:prstClr val="black">
                  <a:alpha val="45000"/>
                </a:prstClr>
              </a:innerShdw>
            </a:effectLst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 rot="9071256">
              <a:off x="4820145" y="1414451"/>
              <a:ext cx="1323835" cy="757953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948903" y="3648966"/>
            <a:ext cx="3326377" cy="856800"/>
          </a:xfrm>
          <a:prstGeom prst="rect">
            <a:avLst/>
          </a:prstGeom>
          <a:gradFill>
            <a:gsLst>
              <a:gs pos="0">
                <a:srgbClr val="14AFCD"/>
              </a:gs>
              <a:gs pos="100000">
                <a:srgbClr val="018EB9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1652" y="2531520"/>
            <a:ext cx="3310127" cy="856800"/>
          </a:xfrm>
          <a:prstGeom prst="rect">
            <a:avLst/>
          </a:prstGeom>
          <a:gradFill>
            <a:gsLst>
              <a:gs pos="0">
                <a:srgbClr val="FE552C">
                  <a:alpha val="72000"/>
                </a:srgbClr>
              </a:gs>
              <a:gs pos="100000">
                <a:srgbClr val="FE552C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670370" y="2863082"/>
            <a:ext cx="303454" cy="303454"/>
            <a:chOff x="3491880" y="1646064"/>
            <a:chExt cx="303454" cy="303454"/>
          </a:xfrm>
        </p:grpSpPr>
        <p:sp>
          <p:nvSpPr>
            <p:cNvPr id="25" name="椭圆 24"/>
            <p:cNvSpPr/>
            <p:nvPr/>
          </p:nvSpPr>
          <p:spPr>
            <a:xfrm>
              <a:off x="3491880" y="1646064"/>
              <a:ext cx="303454" cy="3034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L 形 25"/>
            <p:cNvSpPr/>
            <p:nvPr/>
          </p:nvSpPr>
          <p:spPr>
            <a:xfrm rot="2464625">
              <a:off x="3571945" y="1710728"/>
              <a:ext cx="180000" cy="180000"/>
            </a:xfrm>
            <a:prstGeom prst="corner">
              <a:avLst>
                <a:gd name="adj1" fmla="val 27120"/>
                <a:gd name="adj2" fmla="val 26050"/>
              </a:avLst>
            </a:prstGeom>
            <a:solidFill>
              <a:srgbClr val="FE55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97352" y="3917362"/>
            <a:ext cx="303454" cy="303454"/>
            <a:chOff x="3491880" y="1637787"/>
            <a:chExt cx="303454" cy="303454"/>
          </a:xfrm>
        </p:grpSpPr>
        <p:sp>
          <p:nvSpPr>
            <p:cNvPr id="28" name="椭圆 27"/>
            <p:cNvSpPr/>
            <p:nvPr/>
          </p:nvSpPr>
          <p:spPr>
            <a:xfrm>
              <a:off x="3491880" y="1637787"/>
              <a:ext cx="303454" cy="3034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L 形 28"/>
            <p:cNvSpPr/>
            <p:nvPr/>
          </p:nvSpPr>
          <p:spPr>
            <a:xfrm rot="2464625">
              <a:off x="3571945" y="1709241"/>
              <a:ext cx="180000" cy="180000"/>
            </a:xfrm>
            <a:prstGeom prst="corner">
              <a:avLst>
                <a:gd name="adj1" fmla="val 27120"/>
                <a:gd name="adj2" fmla="val 26050"/>
              </a:avLst>
            </a:prstGeom>
            <a:solidFill>
              <a:srgbClr val="14A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61327" y="5051824"/>
            <a:ext cx="303454" cy="303454"/>
            <a:chOff x="3491880" y="1646064"/>
            <a:chExt cx="303454" cy="303454"/>
          </a:xfrm>
        </p:grpSpPr>
        <p:sp>
          <p:nvSpPr>
            <p:cNvPr id="31" name="椭圆 30"/>
            <p:cNvSpPr/>
            <p:nvPr/>
          </p:nvSpPr>
          <p:spPr>
            <a:xfrm>
              <a:off x="3491880" y="1646064"/>
              <a:ext cx="303454" cy="3034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L 形 31"/>
            <p:cNvSpPr/>
            <p:nvPr/>
          </p:nvSpPr>
          <p:spPr>
            <a:xfrm rot="2464625">
              <a:off x="3565519" y="1711089"/>
              <a:ext cx="178185" cy="179478"/>
            </a:xfrm>
            <a:prstGeom prst="corner">
              <a:avLst>
                <a:gd name="adj1" fmla="val 27120"/>
                <a:gd name="adj2" fmla="val 26050"/>
              </a:avLst>
            </a:prstGeom>
            <a:solidFill>
              <a:srgbClr val="3648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49"/>
          <p:cNvSpPr txBox="1"/>
          <p:nvPr/>
        </p:nvSpPr>
        <p:spPr>
          <a:xfrm>
            <a:off x="2021328" y="2655690"/>
            <a:ext cx="1585939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Your text</a:t>
            </a:r>
          </a:p>
          <a:p>
            <a:r>
              <a:rPr lang="en-US" altLang="zh-CN" sz="8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STEP 03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Click here to add your text or Copy Your text and paste it here</a:t>
            </a:r>
          </a:p>
        </p:txBody>
      </p:sp>
      <p:sp>
        <p:nvSpPr>
          <p:cNvPr id="34" name="TextBox 49"/>
          <p:cNvSpPr txBox="1"/>
          <p:nvPr/>
        </p:nvSpPr>
        <p:spPr>
          <a:xfrm>
            <a:off x="2641301" y="3784978"/>
            <a:ext cx="1585939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Your text</a:t>
            </a:r>
          </a:p>
          <a:p>
            <a:r>
              <a:rPr lang="en-US" altLang="zh-CN" sz="8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STEP 02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Click here to add your text or Copy Your text and paste it here</a:t>
            </a:r>
          </a:p>
        </p:txBody>
      </p:sp>
      <p:sp>
        <p:nvSpPr>
          <p:cNvPr id="35" name="TextBox 49"/>
          <p:cNvSpPr txBox="1"/>
          <p:nvPr/>
        </p:nvSpPr>
        <p:spPr>
          <a:xfrm>
            <a:off x="3309663" y="4911163"/>
            <a:ext cx="1585939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Your text</a:t>
            </a:r>
          </a:p>
          <a:p>
            <a:r>
              <a:rPr lang="en-US" altLang="zh-CN" sz="800" b="1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STEP 01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/>
                <a:ea typeface="微软雅黑" panose="020B0503020204020204" pitchFamily="34" charset="-122"/>
                <a:sym typeface="Batang"/>
              </a:rPr>
              <a:t>Click here to add your text or Copy Your text and paste it here</a:t>
            </a:r>
          </a:p>
        </p:txBody>
      </p:sp>
      <p:sp>
        <p:nvSpPr>
          <p:cNvPr id="36" name="TextBox 78"/>
          <p:cNvSpPr txBox="1"/>
          <p:nvPr/>
        </p:nvSpPr>
        <p:spPr>
          <a:xfrm>
            <a:off x="5884195" y="5295759"/>
            <a:ext cx="974947" cy="425758"/>
          </a:xfrm>
          <a:prstGeom prst="rect">
            <a:avLst/>
          </a:prstGeom>
          <a:noFill/>
          <a:scene3d>
            <a:camera prst="isometricLeftDown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itchFamily="82" charset="0"/>
                <a:sym typeface="Batang"/>
              </a:rPr>
              <a:t>01</a:t>
            </a:r>
          </a:p>
          <a:p>
            <a:pPr algn="ctr">
              <a:lnSpc>
                <a:spcPts val="1300"/>
              </a:lnSpc>
            </a:pPr>
            <a:r>
              <a:rPr lang="en-US" altLang="zh-CN" sz="16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tang"/>
                <a:sym typeface="Batang"/>
              </a:rPr>
              <a:t>STEP</a:t>
            </a:r>
            <a:endParaRPr lang="zh-CN" altLang="en-US" sz="2000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tang"/>
              <a:sym typeface="Batang"/>
            </a:endParaRPr>
          </a:p>
        </p:txBody>
      </p:sp>
      <p:sp>
        <p:nvSpPr>
          <p:cNvPr id="37" name="TextBox 80"/>
          <p:cNvSpPr txBox="1"/>
          <p:nvPr/>
        </p:nvSpPr>
        <p:spPr>
          <a:xfrm>
            <a:off x="5162744" y="4163048"/>
            <a:ext cx="965329" cy="425758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itchFamily="82" charset="0"/>
                <a:sym typeface="Batang"/>
              </a:rPr>
              <a:t>02</a:t>
            </a:r>
          </a:p>
          <a:p>
            <a:pPr algn="ctr">
              <a:lnSpc>
                <a:spcPts val="1300"/>
              </a:lnSpc>
            </a:pPr>
            <a:r>
              <a:rPr lang="en-US" altLang="zh-CN" sz="16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tang"/>
                <a:sym typeface="Batang"/>
              </a:rPr>
              <a:t>STEP</a:t>
            </a:r>
            <a:endParaRPr lang="zh-CN" altLang="en-US" sz="2000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tang"/>
              <a:sym typeface="Batang"/>
            </a:endParaRPr>
          </a:p>
        </p:txBody>
      </p:sp>
      <p:sp>
        <p:nvSpPr>
          <p:cNvPr id="38" name="TextBox 82"/>
          <p:cNvSpPr txBox="1"/>
          <p:nvPr/>
        </p:nvSpPr>
        <p:spPr>
          <a:xfrm>
            <a:off x="4435316" y="3040795"/>
            <a:ext cx="965329" cy="425758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itchFamily="82" charset="0"/>
                <a:sym typeface="Batang"/>
              </a:rPr>
              <a:t>03</a:t>
            </a:r>
          </a:p>
          <a:p>
            <a:pPr algn="ctr">
              <a:lnSpc>
                <a:spcPts val="1300"/>
              </a:lnSpc>
            </a:pPr>
            <a:r>
              <a:rPr lang="en-US" altLang="zh-CN" sz="16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tang"/>
                <a:sym typeface="Batang"/>
              </a:rPr>
              <a:t>STEP</a:t>
            </a:r>
            <a:endParaRPr lang="zh-CN" altLang="en-US" sz="2000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tang"/>
              <a:sym typeface="Batang"/>
            </a:endParaRPr>
          </a:p>
        </p:txBody>
      </p:sp>
      <p:sp>
        <p:nvSpPr>
          <p:cNvPr id="39" name="Freeform 80"/>
          <p:cNvSpPr>
            <a:spLocks noEditPoints="1"/>
          </p:cNvSpPr>
          <p:nvPr/>
        </p:nvSpPr>
        <p:spPr bwMode="black">
          <a:xfrm>
            <a:off x="5750744" y="2965363"/>
            <a:ext cx="501492" cy="608256"/>
          </a:xfrm>
          <a:custGeom>
            <a:avLst/>
            <a:gdLst>
              <a:gd name="T0" fmla="*/ 952 w 1833"/>
              <a:gd name="T1" fmla="*/ 1301 h 2225"/>
              <a:gd name="T2" fmla="*/ 882 w 1833"/>
              <a:gd name="T3" fmla="*/ 1413 h 2225"/>
              <a:gd name="T4" fmla="*/ 677 w 1833"/>
              <a:gd name="T5" fmla="*/ 2162 h 2225"/>
              <a:gd name="T6" fmla="*/ 1156 w 1833"/>
              <a:gd name="T7" fmla="*/ 2162 h 2225"/>
              <a:gd name="T8" fmla="*/ 1071 w 1833"/>
              <a:gd name="T9" fmla="*/ 2089 h 2225"/>
              <a:gd name="T10" fmla="*/ 785 w 1833"/>
              <a:gd name="T11" fmla="*/ 2039 h 2225"/>
              <a:gd name="T12" fmla="*/ 1071 w 1833"/>
              <a:gd name="T13" fmla="*/ 2089 h 2225"/>
              <a:gd name="T14" fmla="*/ 760 w 1833"/>
              <a:gd name="T15" fmla="*/ 1949 h 2225"/>
              <a:gd name="T16" fmla="*/ 1096 w 1833"/>
              <a:gd name="T17" fmla="*/ 1949 h 2225"/>
              <a:gd name="T18" fmla="*/ 1026 w 1833"/>
              <a:gd name="T19" fmla="*/ 1801 h 2225"/>
              <a:gd name="T20" fmla="*/ 1061 w 1833"/>
              <a:gd name="T21" fmla="*/ 1836 h 2225"/>
              <a:gd name="T22" fmla="*/ 260 w 1833"/>
              <a:gd name="T23" fmla="*/ 1329 h 2225"/>
              <a:gd name="T24" fmla="*/ 748 w 1833"/>
              <a:gd name="T25" fmla="*/ 1136 h 2225"/>
              <a:gd name="T26" fmla="*/ 190 w 1833"/>
              <a:gd name="T27" fmla="*/ 1329 h 2225"/>
              <a:gd name="T28" fmla="*/ 0 w 1833"/>
              <a:gd name="T29" fmla="*/ 1476 h 2225"/>
              <a:gd name="T30" fmla="*/ 416 w 1833"/>
              <a:gd name="T31" fmla="*/ 2225 h 2225"/>
              <a:gd name="T32" fmla="*/ 416 w 1833"/>
              <a:gd name="T33" fmla="*/ 1413 h 2225"/>
              <a:gd name="T34" fmla="*/ 83 w 1833"/>
              <a:gd name="T35" fmla="*/ 2064 h 2225"/>
              <a:gd name="T36" fmla="*/ 419 w 1833"/>
              <a:gd name="T37" fmla="*/ 2064 h 2225"/>
              <a:gd name="T38" fmla="*/ 108 w 1833"/>
              <a:gd name="T39" fmla="*/ 1974 h 2225"/>
              <a:gd name="T40" fmla="*/ 394 w 1833"/>
              <a:gd name="T41" fmla="*/ 1924 h 2225"/>
              <a:gd name="T42" fmla="*/ 384 w 1833"/>
              <a:gd name="T43" fmla="*/ 1836 h 2225"/>
              <a:gd name="T44" fmla="*/ 419 w 1833"/>
              <a:gd name="T45" fmla="*/ 1801 h 2225"/>
              <a:gd name="T46" fmla="*/ 1643 w 1833"/>
              <a:gd name="T47" fmla="*/ 1413 h 2225"/>
              <a:gd name="T48" fmla="*/ 1082 w 1833"/>
              <a:gd name="T49" fmla="*/ 1101 h 2225"/>
              <a:gd name="T50" fmla="*/ 1415 w 1833"/>
              <a:gd name="T51" fmla="*/ 1171 h 2225"/>
              <a:gd name="T52" fmla="*/ 1417 w 1833"/>
              <a:gd name="T53" fmla="*/ 1413 h 2225"/>
              <a:gd name="T54" fmla="*/ 1417 w 1833"/>
              <a:gd name="T55" fmla="*/ 2225 h 2225"/>
              <a:gd name="T56" fmla="*/ 1833 w 1833"/>
              <a:gd name="T57" fmla="*/ 1476 h 2225"/>
              <a:gd name="T58" fmla="*/ 1462 w 1833"/>
              <a:gd name="T59" fmla="*/ 2089 h 2225"/>
              <a:gd name="T60" fmla="*/ 1748 w 1833"/>
              <a:gd name="T61" fmla="*/ 2039 h 2225"/>
              <a:gd name="T62" fmla="*/ 1748 w 1833"/>
              <a:gd name="T63" fmla="*/ 1974 h 2225"/>
              <a:gd name="T64" fmla="*/ 1462 w 1833"/>
              <a:gd name="T65" fmla="*/ 1924 h 2225"/>
              <a:gd name="T66" fmla="*/ 1748 w 1833"/>
              <a:gd name="T67" fmla="*/ 1974 h 2225"/>
              <a:gd name="T68" fmla="*/ 1738 w 1833"/>
              <a:gd name="T69" fmla="*/ 1766 h 2225"/>
              <a:gd name="T70" fmla="*/ 650 w 1833"/>
              <a:gd name="T71" fmla="*/ 592 h 2225"/>
              <a:gd name="T72" fmla="*/ 1296 w 1833"/>
              <a:gd name="T73" fmla="*/ 113 h 2225"/>
              <a:gd name="T74" fmla="*/ 537 w 1833"/>
              <a:gd name="T75" fmla="*/ 113 h 2225"/>
              <a:gd name="T76" fmla="*/ 603 w 1833"/>
              <a:gd name="T77" fmla="*/ 113 h 2225"/>
              <a:gd name="T78" fmla="*/ 1231 w 1833"/>
              <a:gd name="T79" fmla="*/ 113 h 2225"/>
              <a:gd name="T80" fmla="*/ 650 w 1833"/>
              <a:gd name="T81" fmla="*/ 526 h 2225"/>
              <a:gd name="T82" fmla="*/ 405 w 1833"/>
              <a:gd name="T83" fmla="*/ 902 h 2225"/>
              <a:gd name="T84" fmla="*/ 803 w 1833"/>
              <a:gd name="T85" fmla="*/ 1101 h 2225"/>
              <a:gd name="T86" fmla="*/ 882 w 1833"/>
              <a:gd name="T87" fmla="*/ 1250 h 2225"/>
              <a:gd name="T88" fmla="*/ 1031 w 1833"/>
              <a:gd name="T89" fmla="*/ 1171 h 2225"/>
              <a:gd name="T90" fmla="*/ 952 w 1833"/>
              <a:gd name="T91" fmla="*/ 1021 h 2225"/>
              <a:gd name="T92" fmla="*/ 1457 w 1833"/>
              <a:gd name="T93" fmla="*/ 874 h 2225"/>
              <a:gd name="T94" fmla="*/ 1303 w 1833"/>
              <a:gd name="T95" fmla="*/ 652 h 2225"/>
              <a:gd name="T96" fmla="*/ 530 w 1833"/>
              <a:gd name="T97" fmla="*/ 652 h 2225"/>
              <a:gd name="T98" fmla="*/ 377 w 1833"/>
              <a:gd name="T99" fmla="*/ 874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33" h="2225">
                <a:moveTo>
                  <a:pt x="1093" y="1413"/>
                </a:moveTo>
                <a:cubicBezTo>
                  <a:pt x="952" y="1413"/>
                  <a:pt x="952" y="1413"/>
                  <a:pt x="952" y="1413"/>
                </a:cubicBezTo>
                <a:cubicBezTo>
                  <a:pt x="952" y="1301"/>
                  <a:pt x="952" y="1301"/>
                  <a:pt x="952" y="1301"/>
                </a:cubicBezTo>
                <a:cubicBezTo>
                  <a:pt x="940" y="1304"/>
                  <a:pt x="929" y="1305"/>
                  <a:pt x="917" y="1305"/>
                </a:cubicBezTo>
                <a:cubicBezTo>
                  <a:pt x="905" y="1305"/>
                  <a:pt x="893" y="1304"/>
                  <a:pt x="882" y="1301"/>
                </a:cubicBezTo>
                <a:cubicBezTo>
                  <a:pt x="882" y="1413"/>
                  <a:pt x="882" y="1413"/>
                  <a:pt x="882" y="1413"/>
                </a:cubicBezTo>
                <a:cubicBezTo>
                  <a:pt x="740" y="1413"/>
                  <a:pt x="740" y="1413"/>
                  <a:pt x="740" y="1413"/>
                </a:cubicBezTo>
                <a:cubicBezTo>
                  <a:pt x="705" y="1413"/>
                  <a:pt x="677" y="1441"/>
                  <a:pt x="677" y="1476"/>
                </a:cubicBezTo>
                <a:cubicBezTo>
                  <a:pt x="677" y="2162"/>
                  <a:pt x="677" y="2162"/>
                  <a:pt x="677" y="2162"/>
                </a:cubicBezTo>
                <a:cubicBezTo>
                  <a:pt x="677" y="2197"/>
                  <a:pt x="705" y="2225"/>
                  <a:pt x="740" y="2225"/>
                </a:cubicBezTo>
                <a:cubicBezTo>
                  <a:pt x="1093" y="2225"/>
                  <a:pt x="1093" y="2225"/>
                  <a:pt x="1093" y="2225"/>
                </a:cubicBezTo>
                <a:cubicBezTo>
                  <a:pt x="1128" y="2225"/>
                  <a:pt x="1156" y="2197"/>
                  <a:pt x="1156" y="2162"/>
                </a:cubicBezTo>
                <a:cubicBezTo>
                  <a:pt x="1156" y="1476"/>
                  <a:pt x="1156" y="1476"/>
                  <a:pt x="1156" y="1476"/>
                </a:cubicBezTo>
                <a:cubicBezTo>
                  <a:pt x="1156" y="1441"/>
                  <a:pt x="1128" y="1413"/>
                  <a:pt x="1093" y="1413"/>
                </a:cubicBezTo>
                <a:close/>
                <a:moveTo>
                  <a:pt x="1071" y="2089"/>
                </a:moveTo>
                <a:cubicBezTo>
                  <a:pt x="785" y="2089"/>
                  <a:pt x="785" y="2089"/>
                  <a:pt x="785" y="2089"/>
                </a:cubicBezTo>
                <a:cubicBezTo>
                  <a:pt x="771" y="2089"/>
                  <a:pt x="760" y="2078"/>
                  <a:pt x="760" y="2064"/>
                </a:cubicBezTo>
                <a:cubicBezTo>
                  <a:pt x="760" y="2050"/>
                  <a:pt x="771" y="2039"/>
                  <a:pt x="785" y="2039"/>
                </a:cubicBezTo>
                <a:cubicBezTo>
                  <a:pt x="1071" y="2039"/>
                  <a:pt x="1071" y="2039"/>
                  <a:pt x="1071" y="2039"/>
                </a:cubicBezTo>
                <a:cubicBezTo>
                  <a:pt x="1085" y="2039"/>
                  <a:pt x="1096" y="2050"/>
                  <a:pt x="1096" y="2064"/>
                </a:cubicBezTo>
                <a:cubicBezTo>
                  <a:pt x="1096" y="2078"/>
                  <a:pt x="1085" y="2089"/>
                  <a:pt x="1071" y="2089"/>
                </a:cubicBezTo>
                <a:close/>
                <a:moveTo>
                  <a:pt x="1071" y="1974"/>
                </a:moveTo>
                <a:cubicBezTo>
                  <a:pt x="785" y="1974"/>
                  <a:pt x="785" y="1974"/>
                  <a:pt x="785" y="1974"/>
                </a:cubicBezTo>
                <a:cubicBezTo>
                  <a:pt x="771" y="1974"/>
                  <a:pt x="760" y="1963"/>
                  <a:pt x="760" y="1949"/>
                </a:cubicBezTo>
                <a:cubicBezTo>
                  <a:pt x="760" y="1935"/>
                  <a:pt x="771" y="1924"/>
                  <a:pt x="785" y="1924"/>
                </a:cubicBezTo>
                <a:cubicBezTo>
                  <a:pt x="1071" y="1924"/>
                  <a:pt x="1071" y="1924"/>
                  <a:pt x="1071" y="1924"/>
                </a:cubicBezTo>
                <a:cubicBezTo>
                  <a:pt x="1085" y="1924"/>
                  <a:pt x="1096" y="1935"/>
                  <a:pt x="1096" y="1949"/>
                </a:cubicBezTo>
                <a:cubicBezTo>
                  <a:pt x="1096" y="1963"/>
                  <a:pt x="1085" y="1974"/>
                  <a:pt x="1071" y="1974"/>
                </a:cubicBezTo>
                <a:close/>
                <a:moveTo>
                  <a:pt x="1061" y="1836"/>
                </a:moveTo>
                <a:cubicBezTo>
                  <a:pt x="1042" y="1836"/>
                  <a:pt x="1026" y="1820"/>
                  <a:pt x="1026" y="1801"/>
                </a:cubicBezTo>
                <a:cubicBezTo>
                  <a:pt x="1026" y="1782"/>
                  <a:pt x="1042" y="1766"/>
                  <a:pt x="1061" y="1766"/>
                </a:cubicBezTo>
                <a:cubicBezTo>
                  <a:pt x="1081" y="1766"/>
                  <a:pt x="1096" y="1782"/>
                  <a:pt x="1096" y="1801"/>
                </a:cubicBezTo>
                <a:cubicBezTo>
                  <a:pt x="1096" y="1820"/>
                  <a:pt x="1081" y="1836"/>
                  <a:pt x="1061" y="1836"/>
                </a:cubicBezTo>
                <a:close/>
                <a:moveTo>
                  <a:pt x="416" y="1413"/>
                </a:moveTo>
                <a:cubicBezTo>
                  <a:pt x="260" y="1413"/>
                  <a:pt x="260" y="1413"/>
                  <a:pt x="260" y="1413"/>
                </a:cubicBezTo>
                <a:cubicBezTo>
                  <a:pt x="260" y="1329"/>
                  <a:pt x="260" y="1329"/>
                  <a:pt x="260" y="1329"/>
                </a:cubicBezTo>
                <a:cubicBezTo>
                  <a:pt x="260" y="1242"/>
                  <a:pt x="331" y="1171"/>
                  <a:pt x="418" y="1171"/>
                </a:cubicBezTo>
                <a:cubicBezTo>
                  <a:pt x="751" y="1171"/>
                  <a:pt x="751" y="1171"/>
                  <a:pt x="751" y="1171"/>
                </a:cubicBezTo>
                <a:cubicBezTo>
                  <a:pt x="749" y="1159"/>
                  <a:pt x="748" y="1148"/>
                  <a:pt x="748" y="1136"/>
                </a:cubicBezTo>
                <a:cubicBezTo>
                  <a:pt x="748" y="1124"/>
                  <a:pt x="749" y="1112"/>
                  <a:pt x="751" y="1101"/>
                </a:cubicBezTo>
                <a:cubicBezTo>
                  <a:pt x="418" y="1101"/>
                  <a:pt x="418" y="1101"/>
                  <a:pt x="418" y="1101"/>
                </a:cubicBezTo>
                <a:cubicBezTo>
                  <a:pt x="293" y="1101"/>
                  <a:pt x="190" y="1203"/>
                  <a:pt x="190" y="1329"/>
                </a:cubicBezTo>
                <a:cubicBezTo>
                  <a:pt x="190" y="1413"/>
                  <a:pt x="190" y="1413"/>
                  <a:pt x="190" y="1413"/>
                </a:cubicBezTo>
                <a:cubicBezTo>
                  <a:pt x="63" y="1413"/>
                  <a:pt x="63" y="1413"/>
                  <a:pt x="63" y="1413"/>
                </a:cubicBezTo>
                <a:cubicBezTo>
                  <a:pt x="28" y="1413"/>
                  <a:pt x="0" y="1441"/>
                  <a:pt x="0" y="1476"/>
                </a:cubicBezTo>
                <a:cubicBezTo>
                  <a:pt x="0" y="2162"/>
                  <a:pt x="0" y="2162"/>
                  <a:pt x="0" y="2162"/>
                </a:cubicBezTo>
                <a:cubicBezTo>
                  <a:pt x="0" y="2197"/>
                  <a:pt x="28" y="2225"/>
                  <a:pt x="63" y="2225"/>
                </a:cubicBezTo>
                <a:cubicBezTo>
                  <a:pt x="416" y="2225"/>
                  <a:pt x="416" y="2225"/>
                  <a:pt x="416" y="2225"/>
                </a:cubicBezTo>
                <a:cubicBezTo>
                  <a:pt x="451" y="2225"/>
                  <a:pt x="480" y="2197"/>
                  <a:pt x="480" y="2162"/>
                </a:cubicBezTo>
                <a:cubicBezTo>
                  <a:pt x="480" y="1476"/>
                  <a:pt x="480" y="1476"/>
                  <a:pt x="480" y="1476"/>
                </a:cubicBezTo>
                <a:cubicBezTo>
                  <a:pt x="480" y="1441"/>
                  <a:pt x="451" y="1413"/>
                  <a:pt x="416" y="1413"/>
                </a:cubicBezTo>
                <a:close/>
                <a:moveTo>
                  <a:pt x="394" y="2089"/>
                </a:moveTo>
                <a:cubicBezTo>
                  <a:pt x="108" y="2089"/>
                  <a:pt x="108" y="2089"/>
                  <a:pt x="108" y="2089"/>
                </a:cubicBezTo>
                <a:cubicBezTo>
                  <a:pt x="94" y="2089"/>
                  <a:pt x="83" y="2078"/>
                  <a:pt x="83" y="2064"/>
                </a:cubicBezTo>
                <a:cubicBezTo>
                  <a:pt x="83" y="2050"/>
                  <a:pt x="94" y="2039"/>
                  <a:pt x="108" y="2039"/>
                </a:cubicBezTo>
                <a:cubicBezTo>
                  <a:pt x="394" y="2039"/>
                  <a:pt x="394" y="2039"/>
                  <a:pt x="394" y="2039"/>
                </a:cubicBezTo>
                <a:cubicBezTo>
                  <a:pt x="408" y="2039"/>
                  <a:pt x="419" y="2050"/>
                  <a:pt x="419" y="2064"/>
                </a:cubicBezTo>
                <a:cubicBezTo>
                  <a:pt x="419" y="2078"/>
                  <a:pt x="408" y="2089"/>
                  <a:pt x="394" y="2089"/>
                </a:cubicBezTo>
                <a:close/>
                <a:moveTo>
                  <a:pt x="394" y="1974"/>
                </a:moveTo>
                <a:cubicBezTo>
                  <a:pt x="108" y="1974"/>
                  <a:pt x="108" y="1974"/>
                  <a:pt x="108" y="1974"/>
                </a:cubicBezTo>
                <a:cubicBezTo>
                  <a:pt x="94" y="1974"/>
                  <a:pt x="83" y="1963"/>
                  <a:pt x="83" y="1949"/>
                </a:cubicBezTo>
                <a:cubicBezTo>
                  <a:pt x="83" y="1935"/>
                  <a:pt x="94" y="1924"/>
                  <a:pt x="108" y="1924"/>
                </a:cubicBezTo>
                <a:cubicBezTo>
                  <a:pt x="394" y="1924"/>
                  <a:pt x="394" y="1924"/>
                  <a:pt x="394" y="1924"/>
                </a:cubicBezTo>
                <a:cubicBezTo>
                  <a:pt x="408" y="1924"/>
                  <a:pt x="419" y="1935"/>
                  <a:pt x="419" y="1949"/>
                </a:cubicBezTo>
                <a:cubicBezTo>
                  <a:pt x="419" y="1963"/>
                  <a:pt x="408" y="1974"/>
                  <a:pt x="394" y="1974"/>
                </a:cubicBezTo>
                <a:close/>
                <a:moveTo>
                  <a:pt x="384" y="1836"/>
                </a:moveTo>
                <a:cubicBezTo>
                  <a:pt x="365" y="1836"/>
                  <a:pt x="350" y="1820"/>
                  <a:pt x="350" y="1801"/>
                </a:cubicBezTo>
                <a:cubicBezTo>
                  <a:pt x="350" y="1782"/>
                  <a:pt x="365" y="1766"/>
                  <a:pt x="384" y="1766"/>
                </a:cubicBezTo>
                <a:cubicBezTo>
                  <a:pt x="404" y="1766"/>
                  <a:pt x="419" y="1782"/>
                  <a:pt x="419" y="1801"/>
                </a:cubicBezTo>
                <a:cubicBezTo>
                  <a:pt x="419" y="1820"/>
                  <a:pt x="404" y="1836"/>
                  <a:pt x="384" y="1836"/>
                </a:cubicBezTo>
                <a:close/>
                <a:moveTo>
                  <a:pt x="1770" y="1413"/>
                </a:moveTo>
                <a:cubicBezTo>
                  <a:pt x="1643" y="1413"/>
                  <a:pt x="1643" y="1413"/>
                  <a:pt x="1643" y="1413"/>
                </a:cubicBezTo>
                <a:cubicBezTo>
                  <a:pt x="1643" y="1329"/>
                  <a:pt x="1643" y="1329"/>
                  <a:pt x="1643" y="1329"/>
                </a:cubicBezTo>
                <a:cubicBezTo>
                  <a:pt x="1643" y="1203"/>
                  <a:pt x="1541" y="1101"/>
                  <a:pt x="1415" y="1101"/>
                </a:cubicBezTo>
                <a:cubicBezTo>
                  <a:pt x="1082" y="1101"/>
                  <a:pt x="1082" y="1101"/>
                  <a:pt x="1082" y="1101"/>
                </a:cubicBezTo>
                <a:cubicBezTo>
                  <a:pt x="1085" y="1112"/>
                  <a:pt x="1086" y="1124"/>
                  <a:pt x="1086" y="1136"/>
                </a:cubicBezTo>
                <a:cubicBezTo>
                  <a:pt x="1086" y="1148"/>
                  <a:pt x="1085" y="1159"/>
                  <a:pt x="1082" y="1171"/>
                </a:cubicBezTo>
                <a:cubicBezTo>
                  <a:pt x="1415" y="1171"/>
                  <a:pt x="1415" y="1171"/>
                  <a:pt x="1415" y="1171"/>
                </a:cubicBezTo>
                <a:cubicBezTo>
                  <a:pt x="1503" y="1171"/>
                  <a:pt x="1574" y="1242"/>
                  <a:pt x="1574" y="1329"/>
                </a:cubicBezTo>
                <a:cubicBezTo>
                  <a:pt x="1574" y="1413"/>
                  <a:pt x="1574" y="1413"/>
                  <a:pt x="1574" y="1413"/>
                </a:cubicBezTo>
                <a:cubicBezTo>
                  <a:pt x="1417" y="1413"/>
                  <a:pt x="1417" y="1413"/>
                  <a:pt x="1417" y="1413"/>
                </a:cubicBezTo>
                <a:cubicBezTo>
                  <a:pt x="1382" y="1413"/>
                  <a:pt x="1354" y="1441"/>
                  <a:pt x="1354" y="1476"/>
                </a:cubicBezTo>
                <a:cubicBezTo>
                  <a:pt x="1354" y="2162"/>
                  <a:pt x="1354" y="2162"/>
                  <a:pt x="1354" y="2162"/>
                </a:cubicBezTo>
                <a:cubicBezTo>
                  <a:pt x="1354" y="2197"/>
                  <a:pt x="1382" y="2225"/>
                  <a:pt x="1417" y="2225"/>
                </a:cubicBezTo>
                <a:cubicBezTo>
                  <a:pt x="1770" y="2225"/>
                  <a:pt x="1770" y="2225"/>
                  <a:pt x="1770" y="2225"/>
                </a:cubicBezTo>
                <a:cubicBezTo>
                  <a:pt x="1805" y="2225"/>
                  <a:pt x="1833" y="2197"/>
                  <a:pt x="1833" y="2162"/>
                </a:cubicBezTo>
                <a:cubicBezTo>
                  <a:pt x="1833" y="1476"/>
                  <a:pt x="1833" y="1476"/>
                  <a:pt x="1833" y="1476"/>
                </a:cubicBezTo>
                <a:cubicBezTo>
                  <a:pt x="1833" y="1441"/>
                  <a:pt x="1805" y="1413"/>
                  <a:pt x="1770" y="1413"/>
                </a:cubicBezTo>
                <a:close/>
                <a:moveTo>
                  <a:pt x="1748" y="2089"/>
                </a:moveTo>
                <a:cubicBezTo>
                  <a:pt x="1462" y="2089"/>
                  <a:pt x="1462" y="2089"/>
                  <a:pt x="1462" y="2089"/>
                </a:cubicBezTo>
                <a:cubicBezTo>
                  <a:pt x="1448" y="2089"/>
                  <a:pt x="1437" y="2078"/>
                  <a:pt x="1437" y="2064"/>
                </a:cubicBezTo>
                <a:cubicBezTo>
                  <a:pt x="1437" y="2050"/>
                  <a:pt x="1448" y="2039"/>
                  <a:pt x="1462" y="2039"/>
                </a:cubicBezTo>
                <a:cubicBezTo>
                  <a:pt x="1748" y="2039"/>
                  <a:pt x="1748" y="2039"/>
                  <a:pt x="1748" y="2039"/>
                </a:cubicBezTo>
                <a:cubicBezTo>
                  <a:pt x="1762" y="2039"/>
                  <a:pt x="1773" y="2050"/>
                  <a:pt x="1773" y="2064"/>
                </a:cubicBezTo>
                <a:cubicBezTo>
                  <a:pt x="1773" y="2078"/>
                  <a:pt x="1762" y="2089"/>
                  <a:pt x="1748" y="2089"/>
                </a:cubicBezTo>
                <a:close/>
                <a:moveTo>
                  <a:pt x="1748" y="1974"/>
                </a:moveTo>
                <a:cubicBezTo>
                  <a:pt x="1462" y="1974"/>
                  <a:pt x="1462" y="1974"/>
                  <a:pt x="1462" y="1974"/>
                </a:cubicBezTo>
                <a:cubicBezTo>
                  <a:pt x="1448" y="1974"/>
                  <a:pt x="1437" y="1963"/>
                  <a:pt x="1437" y="1949"/>
                </a:cubicBezTo>
                <a:cubicBezTo>
                  <a:pt x="1437" y="1935"/>
                  <a:pt x="1448" y="1924"/>
                  <a:pt x="1462" y="1924"/>
                </a:cubicBezTo>
                <a:cubicBezTo>
                  <a:pt x="1748" y="1924"/>
                  <a:pt x="1748" y="1924"/>
                  <a:pt x="1748" y="1924"/>
                </a:cubicBezTo>
                <a:cubicBezTo>
                  <a:pt x="1762" y="1924"/>
                  <a:pt x="1773" y="1935"/>
                  <a:pt x="1773" y="1949"/>
                </a:cubicBezTo>
                <a:cubicBezTo>
                  <a:pt x="1773" y="1963"/>
                  <a:pt x="1762" y="1974"/>
                  <a:pt x="1748" y="1974"/>
                </a:cubicBezTo>
                <a:close/>
                <a:moveTo>
                  <a:pt x="1738" y="1836"/>
                </a:moveTo>
                <a:cubicBezTo>
                  <a:pt x="1719" y="1836"/>
                  <a:pt x="1703" y="1820"/>
                  <a:pt x="1703" y="1801"/>
                </a:cubicBezTo>
                <a:cubicBezTo>
                  <a:pt x="1703" y="1782"/>
                  <a:pt x="1719" y="1766"/>
                  <a:pt x="1738" y="1766"/>
                </a:cubicBezTo>
                <a:cubicBezTo>
                  <a:pt x="1757" y="1766"/>
                  <a:pt x="1773" y="1782"/>
                  <a:pt x="1773" y="1801"/>
                </a:cubicBezTo>
                <a:cubicBezTo>
                  <a:pt x="1773" y="1820"/>
                  <a:pt x="1757" y="1836"/>
                  <a:pt x="1738" y="1836"/>
                </a:cubicBezTo>
                <a:close/>
                <a:moveTo>
                  <a:pt x="650" y="592"/>
                </a:moveTo>
                <a:cubicBezTo>
                  <a:pt x="1184" y="592"/>
                  <a:pt x="1184" y="592"/>
                  <a:pt x="1184" y="592"/>
                </a:cubicBezTo>
                <a:cubicBezTo>
                  <a:pt x="1246" y="592"/>
                  <a:pt x="1296" y="541"/>
                  <a:pt x="1296" y="479"/>
                </a:cubicBezTo>
                <a:cubicBezTo>
                  <a:pt x="1296" y="113"/>
                  <a:pt x="1296" y="113"/>
                  <a:pt x="1296" y="113"/>
                </a:cubicBezTo>
                <a:cubicBezTo>
                  <a:pt x="1296" y="51"/>
                  <a:pt x="1246" y="0"/>
                  <a:pt x="1184" y="0"/>
                </a:cubicBezTo>
                <a:cubicBezTo>
                  <a:pt x="650" y="0"/>
                  <a:pt x="650" y="0"/>
                  <a:pt x="650" y="0"/>
                </a:cubicBezTo>
                <a:cubicBezTo>
                  <a:pt x="588" y="0"/>
                  <a:pt x="537" y="51"/>
                  <a:pt x="537" y="113"/>
                </a:cubicBezTo>
                <a:cubicBezTo>
                  <a:pt x="537" y="479"/>
                  <a:pt x="537" y="479"/>
                  <a:pt x="537" y="479"/>
                </a:cubicBezTo>
                <a:cubicBezTo>
                  <a:pt x="537" y="541"/>
                  <a:pt x="588" y="592"/>
                  <a:pt x="650" y="592"/>
                </a:cubicBezTo>
                <a:close/>
                <a:moveTo>
                  <a:pt x="603" y="113"/>
                </a:moveTo>
                <a:cubicBezTo>
                  <a:pt x="603" y="87"/>
                  <a:pt x="624" y="66"/>
                  <a:pt x="650" y="66"/>
                </a:cubicBezTo>
                <a:cubicBezTo>
                  <a:pt x="1184" y="66"/>
                  <a:pt x="1184" y="66"/>
                  <a:pt x="1184" y="66"/>
                </a:cubicBezTo>
                <a:cubicBezTo>
                  <a:pt x="1210" y="66"/>
                  <a:pt x="1231" y="87"/>
                  <a:pt x="1231" y="113"/>
                </a:cubicBezTo>
                <a:cubicBezTo>
                  <a:pt x="1231" y="479"/>
                  <a:pt x="1231" y="479"/>
                  <a:pt x="1231" y="479"/>
                </a:cubicBezTo>
                <a:cubicBezTo>
                  <a:pt x="1231" y="505"/>
                  <a:pt x="1210" y="526"/>
                  <a:pt x="1184" y="526"/>
                </a:cubicBezTo>
                <a:cubicBezTo>
                  <a:pt x="650" y="526"/>
                  <a:pt x="650" y="526"/>
                  <a:pt x="650" y="526"/>
                </a:cubicBezTo>
                <a:cubicBezTo>
                  <a:pt x="624" y="526"/>
                  <a:pt x="603" y="505"/>
                  <a:pt x="603" y="479"/>
                </a:cubicBezTo>
                <a:lnTo>
                  <a:pt x="603" y="113"/>
                </a:lnTo>
                <a:close/>
                <a:moveTo>
                  <a:pt x="405" y="902"/>
                </a:moveTo>
                <a:cubicBezTo>
                  <a:pt x="882" y="902"/>
                  <a:pt x="882" y="902"/>
                  <a:pt x="882" y="902"/>
                </a:cubicBezTo>
                <a:cubicBezTo>
                  <a:pt x="882" y="1021"/>
                  <a:pt x="882" y="1021"/>
                  <a:pt x="882" y="1021"/>
                </a:cubicBezTo>
                <a:cubicBezTo>
                  <a:pt x="844" y="1033"/>
                  <a:pt x="814" y="1063"/>
                  <a:pt x="803" y="1101"/>
                </a:cubicBezTo>
                <a:cubicBezTo>
                  <a:pt x="799" y="1112"/>
                  <a:pt x="797" y="1124"/>
                  <a:pt x="797" y="1136"/>
                </a:cubicBezTo>
                <a:cubicBezTo>
                  <a:pt x="797" y="1148"/>
                  <a:pt x="799" y="1160"/>
                  <a:pt x="803" y="1171"/>
                </a:cubicBezTo>
                <a:cubicBezTo>
                  <a:pt x="814" y="1209"/>
                  <a:pt x="844" y="1238"/>
                  <a:pt x="882" y="1250"/>
                </a:cubicBezTo>
                <a:cubicBezTo>
                  <a:pt x="893" y="1253"/>
                  <a:pt x="905" y="1255"/>
                  <a:pt x="917" y="1255"/>
                </a:cubicBezTo>
                <a:cubicBezTo>
                  <a:pt x="929" y="1255"/>
                  <a:pt x="941" y="1253"/>
                  <a:pt x="952" y="1250"/>
                </a:cubicBezTo>
                <a:cubicBezTo>
                  <a:pt x="990" y="1238"/>
                  <a:pt x="1020" y="1209"/>
                  <a:pt x="1031" y="1171"/>
                </a:cubicBezTo>
                <a:cubicBezTo>
                  <a:pt x="1034" y="1160"/>
                  <a:pt x="1036" y="1148"/>
                  <a:pt x="1036" y="1136"/>
                </a:cubicBezTo>
                <a:cubicBezTo>
                  <a:pt x="1036" y="1124"/>
                  <a:pt x="1034" y="1112"/>
                  <a:pt x="1031" y="1101"/>
                </a:cubicBezTo>
                <a:cubicBezTo>
                  <a:pt x="1019" y="1063"/>
                  <a:pt x="990" y="1033"/>
                  <a:pt x="952" y="1021"/>
                </a:cubicBezTo>
                <a:cubicBezTo>
                  <a:pt x="952" y="902"/>
                  <a:pt x="952" y="902"/>
                  <a:pt x="952" y="902"/>
                </a:cubicBezTo>
                <a:cubicBezTo>
                  <a:pt x="1429" y="902"/>
                  <a:pt x="1429" y="902"/>
                  <a:pt x="1429" y="902"/>
                </a:cubicBezTo>
                <a:cubicBezTo>
                  <a:pt x="1444" y="902"/>
                  <a:pt x="1457" y="889"/>
                  <a:pt x="1457" y="874"/>
                </a:cubicBezTo>
                <a:cubicBezTo>
                  <a:pt x="1457" y="861"/>
                  <a:pt x="1457" y="861"/>
                  <a:pt x="1457" y="861"/>
                </a:cubicBezTo>
                <a:cubicBezTo>
                  <a:pt x="1457" y="845"/>
                  <a:pt x="1449" y="823"/>
                  <a:pt x="1439" y="811"/>
                </a:cubicBezTo>
                <a:cubicBezTo>
                  <a:pt x="1303" y="652"/>
                  <a:pt x="1303" y="652"/>
                  <a:pt x="1303" y="652"/>
                </a:cubicBezTo>
                <a:cubicBezTo>
                  <a:pt x="1293" y="640"/>
                  <a:pt x="1273" y="631"/>
                  <a:pt x="1257" y="631"/>
                </a:cubicBezTo>
                <a:cubicBezTo>
                  <a:pt x="577" y="631"/>
                  <a:pt x="577" y="631"/>
                  <a:pt x="577" y="631"/>
                </a:cubicBezTo>
                <a:cubicBezTo>
                  <a:pt x="561" y="631"/>
                  <a:pt x="540" y="640"/>
                  <a:pt x="530" y="652"/>
                </a:cubicBezTo>
                <a:cubicBezTo>
                  <a:pt x="395" y="811"/>
                  <a:pt x="395" y="811"/>
                  <a:pt x="395" y="811"/>
                </a:cubicBezTo>
                <a:cubicBezTo>
                  <a:pt x="385" y="823"/>
                  <a:pt x="377" y="845"/>
                  <a:pt x="377" y="861"/>
                </a:cubicBezTo>
                <a:cubicBezTo>
                  <a:pt x="377" y="874"/>
                  <a:pt x="377" y="874"/>
                  <a:pt x="377" y="874"/>
                </a:cubicBezTo>
                <a:cubicBezTo>
                  <a:pt x="377" y="889"/>
                  <a:pt x="389" y="902"/>
                  <a:pt x="405" y="902"/>
                </a:cubicBezTo>
                <a:close/>
              </a:path>
            </a:pathLst>
          </a:custGeom>
          <a:solidFill>
            <a:srgbClr val="364856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914286"/>
            <a:endParaRPr lang="en-US" sz="1200">
              <a:solidFill>
                <a:srgbClr val="292929"/>
              </a:solidFill>
            </a:endParaRPr>
          </a:p>
        </p:txBody>
      </p:sp>
      <p:pic>
        <p:nvPicPr>
          <p:cNvPr id="40" name="Picture 5" descr="\\MAGNUM\Projects\Microsoft\Cloud Power FY12\Design\ICONS_PNG\Increase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rgbClr val="393F5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251"/>
          <a:stretch/>
        </p:blipFill>
        <p:spPr bwMode="auto">
          <a:xfrm>
            <a:off x="4766168" y="1564971"/>
            <a:ext cx="1059851" cy="88738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41" name="Freeform 89"/>
          <p:cNvSpPr>
            <a:spLocks noEditPoints="1"/>
          </p:cNvSpPr>
          <p:nvPr/>
        </p:nvSpPr>
        <p:spPr bwMode="black">
          <a:xfrm>
            <a:off x="6370127" y="4337481"/>
            <a:ext cx="628007" cy="404159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364856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2" name="矩形 41"/>
          <p:cNvSpPr/>
          <p:nvPr/>
        </p:nvSpPr>
        <p:spPr>
          <a:xfrm>
            <a:off x="1246259" y="2533155"/>
            <a:ext cx="523309" cy="85516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47880" y="3684395"/>
            <a:ext cx="523309" cy="85516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659052" y="4766412"/>
            <a:ext cx="523309" cy="85516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45" name="矩形 44"/>
          <p:cNvSpPr/>
          <p:nvPr/>
        </p:nvSpPr>
        <p:spPr>
          <a:xfrm rot="10800000">
            <a:off x="4333097" y="2538620"/>
            <a:ext cx="220024" cy="8497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7000">
                <a:schemeClr val="tx1">
                  <a:alpha val="23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46" name="矩形 45"/>
          <p:cNvSpPr/>
          <p:nvPr/>
        </p:nvSpPr>
        <p:spPr>
          <a:xfrm rot="10800000">
            <a:off x="5052807" y="3648965"/>
            <a:ext cx="220024" cy="8568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7000">
                <a:schemeClr val="tx1">
                  <a:alpha val="23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sp>
        <p:nvSpPr>
          <p:cNvPr id="47" name="矩形 46"/>
          <p:cNvSpPr/>
          <p:nvPr/>
        </p:nvSpPr>
        <p:spPr>
          <a:xfrm rot="10800000">
            <a:off x="5449965" y="4775151"/>
            <a:ext cx="527111" cy="8568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7000">
                <a:schemeClr val="tx1">
                  <a:alpha val="23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atang"/>
              <a:sym typeface="Batang"/>
            </a:endParaRPr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9878225" flipV="1">
            <a:off x="5836372" y="4537608"/>
            <a:ext cx="1137762" cy="12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9878225" flipV="1">
            <a:off x="5057196" y="3450521"/>
            <a:ext cx="1137762" cy="12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683470" y="1412776"/>
            <a:ext cx="49621" cy="781200"/>
            <a:chOff x="504980" y="195758"/>
            <a:chExt cx="49621" cy="781200"/>
          </a:xfrm>
        </p:grpSpPr>
        <p:sp>
          <p:nvSpPr>
            <p:cNvPr id="51" name="矩形 50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>
              <a:gsLst>
                <a:gs pos="0">
                  <a:srgbClr val="14AFCD"/>
                </a:gs>
                <a:gs pos="100000">
                  <a:srgbClr val="018EB9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0">
                  <a:srgbClr val="FE552C">
                    <a:alpha val="72000"/>
                  </a:srgbClr>
                </a:gs>
                <a:gs pos="100000">
                  <a:srgbClr val="FE552C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>
              <a:gsLst>
                <a:gs pos="2000">
                  <a:srgbClr val="364856">
                    <a:alpha val="57000"/>
                  </a:srgbClr>
                </a:gs>
                <a:gs pos="100000">
                  <a:srgbClr val="364856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46035" y="1541766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442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5370" y="1188245"/>
            <a:ext cx="3240362" cy="1456612"/>
            <a:chOff x="4067943" y="339501"/>
            <a:chExt cx="2664297" cy="1168583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等腰三角形 3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E65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E65179"/>
            </a:solidFill>
            <a:ln>
              <a:noFill/>
            </a:ln>
            <a:effectLst>
              <a:outerShdw blurRad="393700" dist="38100" dir="5400000" sx="108000" sy="108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5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20009"/>
              </a:avLst>
            </a:prstGeom>
            <a:solidFill>
              <a:srgbClr val="E6517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2051721" y="2023186"/>
            <a:ext cx="3240360" cy="1456614"/>
            <a:chOff x="4067943" y="339501"/>
            <a:chExt cx="2664297" cy="1168583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等腰三角形 8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C2C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C2C8C4"/>
            </a:solidFill>
            <a:ln>
              <a:noFill/>
            </a:ln>
            <a:effectLst>
              <a:outerShdw blurRad="457200" dist="38100" dir="16200000" sx="108000" sy="108000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20009"/>
              </a:avLst>
            </a:prstGeom>
            <a:solidFill>
              <a:srgbClr val="C2C8C4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48296" y="3476563"/>
            <a:ext cx="3240362" cy="1456612"/>
            <a:chOff x="4067943" y="339501"/>
            <a:chExt cx="2664297" cy="1168583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等腰三角形 13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5C66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5C6668"/>
            </a:solidFill>
            <a:ln>
              <a:noFill/>
            </a:ln>
            <a:effectLst>
              <a:outerShdw blurRad="355600" dist="38100" dir="5400000" sx="108000" sy="108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16476"/>
              </a:avLst>
            </a:prstGeom>
            <a:solidFill>
              <a:srgbClr val="7D8C8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2059150" y="4338234"/>
            <a:ext cx="3240360" cy="1456614"/>
            <a:chOff x="4067943" y="339501"/>
            <a:chExt cx="2664297" cy="1168583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420526" flipH="1">
              <a:off x="5912862" y="667243"/>
              <a:ext cx="819378" cy="65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等腰三角形 18"/>
            <p:cNvSpPr/>
            <p:nvPr/>
          </p:nvSpPr>
          <p:spPr>
            <a:xfrm rot="16200000">
              <a:off x="4069841" y="873440"/>
              <a:ext cx="632746" cy="636541"/>
            </a:xfrm>
            <a:prstGeom prst="triangle">
              <a:avLst>
                <a:gd name="adj" fmla="val 100000"/>
              </a:avLst>
            </a:prstGeom>
            <a:solidFill>
              <a:srgbClr val="5FC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4071739" y="339501"/>
              <a:ext cx="632746" cy="538548"/>
            </a:xfrm>
            <a:prstGeom prst="triangle">
              <a:avLst>
                <a:gd name="adj" fmla="val 100000"/>
              </a:avLst>
            </a:prstGeom>
            <a:solidFill>
              <a:srgbClr val="5FC3E7"/>
            </a:solidFill>
            <a:ln>
              <a:noFill/>
            </a:ln>
            <a:effectLst>
              <a:outerShdw blurRad="355600" dist="38100" dir="16200000" sx="108000" sy="108000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>
              <a:off x="4067944" y="531964"/>
              <a:ext cx="2422595" cy="346085"/>
            </a:xfrm>
            <a:prstGeom prst="trapezoid">
              <a:avLst>
                <a:gd name="adj" fmla="val 120009"/>
              </a:avLst>
            </a:prstGeom>
            <a:solidFill>
              <a:srgbClr val="5FC3E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4023623" y="1332260"/>
            <a:ext cx="534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A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49080" y="2711993"/>
            <a:ext cx="489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B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89453" y="3616565"/>
            <a:ext cx="461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C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57748" y="5024934"/>
            <a:ext cx="471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bg1"/>
                </a:solidFill>
                <a:latin typeface="Algerian" pitchFamily="82" charset="0"/>
                <a:ea typeface="方正姚体" panose="02010601030101010101" pitchFamily="2" charset="-122"/>
              </a:rPr>
              <a:t>D</a:t>
            </a:r>
            <a:endParaRPr lang="zh-CN" altLang="en-US" sz="3200" b="1" i="1" spc="300" dirty="0">
              <a:solidFill>
                <a:schemeClr val="bg1"/>
              </a:solidFill>
              <a:latin typeface="Algerian" pitchFamily="82" charset="0"/>
              <a:ea typeface="方正姚体" panose="02010601030101010101" pitchFamily="2" charset="-122"/>
            </a:endParaRPr>
          </a:p>
        </p:txBody>
      </p:sp>
      <p:sp>
        <p:nvSpPr>
          <p:cNvPr id="26" name="TextBox 49"/>
          <p:cNvSpPr txBox="1"/>
          <p:nvPr/>
        </p:nvSpPr>
        <p:spPr>
          <a:xfrm>
            <a:off x="4495475" y="1419157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27" name="TextBox 49"/>
          <p:cNvSpPr txBox="1"/>
          <p:nvPr/>
        </p:nvSpPr>
        <p:spPr>
          <a:xfrm>
            <a:off x="4547954" y="3722176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28" name="TextBox 49"/>
          <p:cNvSpPr txBox="1"/>
          <p:nvPr/>
        </p:nvSpPr>
        <p:spPr>
          <a:xfrm>
            <a:off x="2951432" y="5122385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29" name="TextBox 49"/>
          <p:cNvSpPr txBox="1"/>
          <p:nvPr/>
        </p:nvSpPr>
        <p:spPr>
          <a:xfrm>
            <a:off x="2951432" y="2779482"/>
            <a:ext cx="1585939" cy="44627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Your text</a:t>
            </a:r>
          </a:p>
          <a:p>
            <a:r>
              <a:rPr lang="en-US" altLang="zh-CN" sz="7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Click here to add your text or Copy Your text and paste it here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816262" y="5297028"/>
            <a:ext cx="25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365355" y="5167996"/>
            <a:ext cx="45719" cy="781284"/>
            <a:chOff x="8450696" y="4175238"/>
            <a:chExt cx="45719" cy="781284"/>
          </a:xfrm>
        </p:grpSpPr>
        <p:sp>
          <p:nvSpPr>
            <p:cNvPr id="32" name="矩形 31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C8B4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73A0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5A46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F082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E65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C2C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5FC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5C66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7972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H="1">
            <a:off x="1990019" y="2617619"/>
            <a:ext cx="5100304" cy="11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H="1">
            <a:off x="1527431" y="3076674"/>
            <a:ext cx="6089138" cy="13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572000" y="658788"/>
            <a:ext cx="631032" cy="1956680"/>
          </a:xfrm>
          <a:prstGeom prst="rect">
            <a:avLst/>
          </a:prstGeom>
          <a:solidFill>
            <a:srgbClr val="F08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10"/>
          <p:cNvSpPr/>
          <p:nvPr/>
        </p:nvSpPr>
        <p:spPr>
          <a:xfrm>
            <a:off x="5197062" y="2615468"/>
            <a:ext cx="1428415" cy="461263"/>
          </a:xfrm>
          <a:custGeom>
            <a:avLst/>
            <a:gdLst>
              <a:gd name="connsiteX0" fmla="*/ 0 w 872098"/>
              <a:gd name="connsiteY0" fmla="*/ 0 h 368608"/>
              <a:gd name="connsiteX1" fmla="*/ 386770 w 872098"/>
              <a:gd name="connsiteY1" fmla="*/ 0 h 368608"/>
              <a:gd name="connsiteX2" fmla="*/ 866850 w 872098"/>
              <a:gd name="connsiteY2" fmla="*/ 365224 h 368608"/>
              <a:gd name="connsiteX3" fmla="*/ 872098 w 872098"/>
              <a:gd name="connsiteY3" fmla="*/ 368608 h 368608"/>
              <a:gd name="connsiteX4" fmla="*/ 290477 w 872098"/>
              <a:gd name="connsiteY4" fmla="*/ 368608 h 368608"/>
              <a:gd name="connsiteX5" fmla="*/ 0 w 872098"/>
              <a:gd name="connsiteY5" fmla="*/ 0 h 368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098" h="368608">
                <a:moveTo>
                  <a:pt x="0" y="0"/>
                </a:moveTo>
                <a:lnTo>
                  <a:pt x="386770" y="0"/>
                </a:lnTo>
                <a:lnTo>
                  <a:pt x="866850" y="365224"/>
                </a:lnTo>
                <a:lnTo>
                  <a:pt x="872098" y="368608"/>
                </a:lnTo>
                <a:lnTo>
                  <a:pt x="290477" y="368608"/>
                </a:lnTo>
                <a:lnTo>
                  <a:pt x="0" y="0"/>
                </a:lnTo>
                <a:close/>
              </a:path>
            </a:pathLst>
          </a:custGeom>
          <a:solidFill>
            <a:srgbClr val="47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0968" y="658788"/>
            <a:ext cx="631032" cy="1956680"/>
          </a:xfrm>
          <a:prstGeom prst="rect">
            <a:avLst/>
          </a:prstGeom>
          <a:solidFill>
            <a:srgbClr val="73A0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9935" y="658788"/>
            <a:ext cx="631032" cy="1956680"/>
          </a:xfrm>
          <a:prstGeom prst="rect">
            <a:avLst/>
          </a:prstGeom>
          <a:solidFill>
            <a:srgbClr val="C8B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3034" y="658788"/>
            <a:ext cx="631032" cy="1956680"/>
          </a:xfrm>
          <a:prstGeom prst="rect">
            <a:avLst/>
          </a:prstGeom>
          <a:solidFill>
            <a:srgbClr val="5A46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56107" y="3594641"/>
            <a:ext cx="1415308" cy="4909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6107" y="4013397"/>
            <a:ext cx="1415308" cy="4909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>
            <a:off x="4017589" y="2615467"/>
            <a:ext cx="2240905" cy="461638"/>
          </a:xfrm>
          <a:custGeom>
            <a:avLst/>
            <a:gdLst/>
            <a:ahLst/>
            <a:cxnLst/>
            <a:rect l="l" t="t" r="r" b="b"/>
            <a:pathLst>
              <a:path w="1368152" h="368908">
                <a:moveTo>
                  <a:pt x="0" y="0"/>
                </a:moveTo>
                <a:lnTo>
                  <a:pt x="722527" y="1"/>
                </a:lnTo>
                <a:lnTo>
                  <a:pt x="1012968" y="368564"/>
                </a:lnTo>
                <a:lnTo>
                  <a:pt x="1356379" y="368564"/>
                </a:lnTo>
                <a:lnTo>
                  <a:pt x="1368152" y="368908"/>
                </a:lnTo>
                <a:lnTo>
                  <a:pt x="434260" y="368670"/>
                </a:lnTo>
                <a:lnTo>
                  <a:pt x="434260" y="366402"/>
                </a:lnTo>
                <a:lnTo>
                  <a:pt x="336977" y="2"/>
                </a:lnTo>
                <a:lnTo>
                  <a:pt x="1" y="1"/>
                </a:lnTo>
                <a:close/>
              </a:path>
            </a:pathLst>
          </a:custGeom>
          <a:solidFill>
            <a:srgbClr val="D873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梯形 10"/>
          <p:cNvSpPr/>
          <p:nvPr/>
        </p:nvSpPr>
        <p:spPr>
          <a:xfrm>
            <a:off x="3790218" y="2615468"/>
            <a:ext cx="942092" cy="461469"/>
          </a:xfrm>
          <a:custGeom>
            <a:avLst/>
            <a:gdLst>
              <a:gd name="connsiteX0" fmla="*/ 86591 w 573078"/>
              <a:gd name="connsiteY0" fmla="*/ 0 h 368773"/>
              <a:gd name="connsiteX1" fmla="*/ 475795 w 573078"/>
              <a:gd name="connsiteY1" fmla="*/ 1 h 368773"/>
              <a:gd name="connsiteX2" fmla="*/ 573078 w 573078"/>
              <a:gd name="connsiteY2" fmla="*/ 366401 h 368773"/>
              <a:gd name="connsiteX3" fmla="*/ 573078 w 573078"/>
              <a:gd name="connsiteY3" fmla="*/ 368773 h 368773"/>
              <a:gd name="connsiteX4" fmla="*/ 0 w 573078"/>
              <a:gd name="connsiteY4" fmla="*/ 368618 h 368773"/>
              <a:gd name="connsiteX5" fmla="*/ 86591 w 573078"/>
              <a:gd name="connsiteY5" fmla="*/ 0 h 368773"/>
              <a:gd name="connsiteX0" fmla="*/ 88693 w 575180"/>
              <a:gd name="connsiteY0" fmla="*/ 0 h 368773"/>
              <a:gd name="connsiteX1" fmla="*/ 477897 w 575180"/>
              <a:gd name="connsiteY1" fmla="*/ 1 h 368773"/>
              <a:gd name="connsiteX2" fmla="*/ 575180 w 575180"/>
              <a:gd name="connsiteY2" fmla="*/ 366401 h 368773"/>
              <a:gd name="connsiteX3" fmla="*/ 575180 w 575180"/>
              <a:gd name="connsiteY3" fmla="*/ 368773 h 368773"/>
              <a:gd name="connsiteX4" fmla="*/ 0 w 575180"/>
              <a:gd name="connsiteY4" fmla="*/ 368618 h 368773"/>
              <a:gd name="connsiteX5" fmla="*/ 88693 w 575180"/>
              <a:gd name="connsiteY5" fmla="*/ 0 h 36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180" h="368773">
                <a:moveTo>
                  <a:pt x="88693" y="0"/>
                </a:moveTo>
                <a:lnTo>
                  <a:pt x="477897" y="1"/>
                </a:lnTo>
                <a:lnTo>
                  <a:pt x="575180" y="366401"/>
                </a:lnTo>
                <a:lnTo>
                  <a:pt x="575180" y="368773"/>
                </a:lnTo>
                <a:lnTo>
                  <a:pt x="0" y="368618"/>
                </a:lnTo>
                <a:cubicBezTo>
                  <a:pt x="30966" y="245745"/>
                  <a:pt x="57727" y="122873"/>
                  <a:pt x="88693" y="0"/>
                </a:cubicBezTo>
                <a:close/>
              </a:path>
            </a:pathLst>
          </a:custGeom>
          <a:solidFill>
            <a:srgbClr val="609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7"/>
          <p:cNvSpPr/>
          <p:nvPr/>
        </p:nvSpPr>
        <p:spPr>
          <a:xfrm>
            <a:off x="2846679" y="3076731"/>
            <a:ext cx="943539" cy="2385699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C8B49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0"/>
          <p:cNvSpPr/>
          <p:nvPr/>
        </p:nvSpPr>
        <p:spPr>
          <a:xfrm>
            <a:off x="2845846" y="2615468"/>
            <a:ext cx="1099960" cy="461206"/>
          </a:xfrm>
          <a:custGeom>
            <a:avLst/>
            <a:gdLst/>
            <a:ahLst/>
            <a:cxnLst/>
            <a:rect l="l" t="t" r="r" b="b"/>
            <a:pathLst>
              <a:path w="671564" h="368563">
                <a:moveTo>
                  <a:pt x="284875" y="0"/>
                </a:moveTo>
                <a:lnTo>
                  <a:pt x="311844" y="0"/>
                </a:lnTo>
                <a:lnTo>
                  <a:pt x="311844" y="2"/>
                </a:lnTo>
                <a:lnTo>
                  <a:pt x="671564" y="2"/>
                </a:lnTo>
                <a:lnTo>
                  <a:pt x="671564" y="904"/>
                </a:lnTo>
                <a:lnTo>
                  <a:pt x="669469" y="904"/>
                </a:lnTo>
                <a:lnTo>
                  <a:pt x="576814" y="368563"/>
                </a:lnTo>
                <a:lnTo>
                  <a:pt x="0" y="368468"/>
                </a:lnTo>
                <a:close/>
              </a:path>
            </a:pathLst>
          </a:custGeom>
          <a:solidFill>
            <a:srgbClr val="B89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7"/>
          <p:cNvSpPr/>
          <p:nvPr/>
        </p:nvSpPr>
        <p:spPr>
          <a:xfrm>
            <a:off x="3789553" y="3076731"/>
            <a:ext cx="943539" cy="1988083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73A0A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7"/>
          <p:cNvSpPr/>
          <p:nvPr/>
        </p:nvSpPr>
        <p:spPr>
          <a:xfrm>
            <a:off x="4733092" y="3076731"/>
            <a:ext cx="943539" cy="1590466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F0820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7"/>
          <p:cNvSpPr/>
          <p:nvPr/>
        </p:nvSpPr>
        <p:spPr>
          <a:xfrm>
            <a:off x="5676581" y="3076731"/>
            <a:ext cx="944199" cy="1192850"/>
          </a:xfrm>
          <a:custGeom>
            <a:avLst/>
            <a:gdLst/>
            <a:ahLst/>
            <a:cxnLst/>
            <a:rect l="l" t="t" r="r" b="b"/>
            <a:pathLst>
              <a:path w="576064" h="2304193">
                <a:moveTo>
                  <a:pt x="0" y="0"/>
                </a:moveTo>
                <a:lnTo>
                  <a:pt x="576064" y="0"/>
                </a:lnTo>
                <a:lnTo>
                  <a:pt x="576064" y="2016193"/>
                </a:lnTo>
                <a:lnTo>
                  <a:pt x="576064" y="2016224"/>
                </a:lnTo>
                <a:lnTo>
                  <a:pt x="576033" y="2016224"/>
                </a:lnTo>
                <a:lnTo>
                  <a:pt x="288064" y="2304193"/>
                </a:lnTo>
                <a:lnTo>
                  <a:pt x="95" y="2016224"/>
                </a:lnTo>
                <a:lnTo>
                  <a:pt x="0" y="2016224"/>
                </a:lnTo>
                <a:close/>
              </a:path>
            </a:pathLst>
          </a:custGeom>
          <a:solidFill>
            <a:srgbClr val="5A464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846679" y="4078562"/>
            <a:ext cx="976549" cy="956131"/>
            <a:chOff x="2846679" y="3422986"/>
            <a:chExt cx="976549" cy="956131"/>
          </a:xfrm>
        </p:grpSpPr>
        <p:sp>
          <p:nvSpPr>
            <p:cNvPr id="19" name="矩形 18"/>
            <p:cNvSpPr/>
            <p:nvPr/>
          </p:nvSpPr>
          <p:spPr>
            <a:xfrm>
              <a:off x="3125601" y="3422986"/>
              <a:ext cx="69762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46679" y="3698161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84864" y="3730309"/>
            <a:ext cx="976549" cy="950610"/>
            <a:chOff x="3784864" y="3178067"/>
            <a:chExt cx="976549" cy="950610"/>
          </a:xfrm>
        </p:grpSpPr>
        <p:sp>
          <p:nvSpPr>
            <p:cNvPr id="22" name="矩形 21"/>
            <p:cNvSpPr/>
            <p:nvPr/>
          </p:nvSpPr>
          <p:spPr>
            <a:xfrm>
              <a:off x="4089434" y="3178067"/>
              <a:ext cx="671979" cy="754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84864" y="3447721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36039" y="3361867"/>
            <a:ext cx="976549" cy="970798"/>
            <a:chOff x="4736039" y="2799798"/>
            <a:chExt cx="976549" cy="970798"/>
          </a:xfrm>
        </p:grpSpPr>
        <p:sp>
          <p:nvSpPr>
            <p:cNvPr id="25" name="矩形 24"/>
            <p:cNvSpPr/>
            <p:nvPr/>
          </p:nvSpPr>
          <p:spPr>
            <a:xfrm>
              <a:off x="5040609" y="2799798"/>
              <a:ext cx="671979" cy="754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36039" y="3089640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60405" y="3000905"/>
            <a:ext cx="976549" cy="963318"/>
            <a:chOff x="5660405" y="2345329"/>
            <a:chExt cx="976549" cy="963318"/>
          </a:xfrm>
        </p:grpSpPr>
        <p:sp>
          <p:nvSpPr>
            <p:cNvPr id="28" name="矩形 27"/>
            <p:cNvSpPr/>
            <p:nvPr/>
          </p:nvSpPr>
          <p:spPr>
            <a:xfrm>
              <a:off x="5964975" y="2345329"/>
              <a:ext cx="671979" cy="754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latin typeface="Algerian" pitchFamily="82" charset="0"/>
                </a:rPr>
                <a:t>01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  <a:latin typeface="Algerian" pitchFamily="82" charset="0"/>
                </a:rPr>
                <a:t>OPTION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660405" y="2627691"/>
              <a:ext cx="976549" cy="68095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32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b="1" dirty="0" smtClean="0">
                  <a:latin typeface="Agency FB" pitchFamily="34" charset="0"/>
                </a:rPr>
                <a:t>Data</a:t>
              </a:r>
              <a:endParaRPr lang="en-US" altLang="zh-CN" sz="1400" b="1" dirty="0">
                <a:latin typeface="Agency FB" pitchFamily="34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150" b="1" dirty="0" smtClean="0">
                  <a:latin typeface="Agency FB" pitchFamily="34" charset="0"/>
                </a:rPr>
                <a:t>Your  text  here</a:t>
              </a:r>
              <a:endParaRPr lang="zh-CN" altLang="en-US" sz="1150" b="1" dirty="0">
                <a:latin typeface="Agency FB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50696" y="4830814"/>
            <a:ext cx="45719" cy="781284"/>
            <a:chOff x="8450696" y="4175238"/>
            <a:chExt cx="45719" cy="781284"/>
          </a:xfrm>
        </p:grpSpPr>
        <p:sp>
          <p:nvSpPr>
            <p:cNvPr id="31" name="矩形 30"/>
            <p:cNvSpPr/>
            <p:nvPr/>
          </p:nvSpPr>
          <p:spPr>
            <a:xfrm>
              <a:off x="8450696" y="4175238"/>
              <a:ext cx="45719" cy="180000"/>
            </a:xfrm>
            <a:prstGeom prst="rect">
              <a:avLst/>
            </a:prstGeom>
            <a:solidFill>
              <a:srgbClr val="C8B49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8450696" y="4375666"/>
              <a:ext cx="45719" cy="180000"/>
            </a:xfrm>
            <a:prstGeom prst="rect">
              <a:avLst/>
            </a:prstGeom>
            <a:solidFill>
              <a:srgbClr val="73A0A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8450696" y="4776522"/>
              <a:ext cx="45719" cy="180000"/>
            </a:xfrm>
            <a:prstGeom prst="rect">
              <a:avLst/>
            </a:prstGeom>
            <a:solidFill>
              <a:srgbClr val="5A46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8450696" y="4576094"/>
              <a:ext cx="45719" cy="180000"/>
            </a:xfrm>
            <a:prstGeom prst="rect">
              <a:avLst/>
            </a:prstGeom>
            <a:solidFill>
              <a:srgbClr val="F082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42739" y="4945686"/>
            <a:ext cx="384427" cy="384427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6" name="椭圆 35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弧形 38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33546" y="3928418"/>
            <a:ext cx="230268" cy="230268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4" name="椭圆 43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5056371" y="4268242"/>
            <a:ext cx="296980" cy="321057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2" name="圆角矩形 51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4101237" y="4633304"/>
            <a:ext cx="312480" cy="288442"/>
            <a:chOff x="4274149" y="4104491"/>
            <a:chExt cx="595703" cy="565393"/>
          </a:xfrm>
        </p:grpSpPr>
        <p:grpSp>
          <p:nvGrpSpPr>
            <p:cNvPr id="62" name="组合 61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64" name="矩形 63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任意多边形 62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5901603" y="4959846"/>
            <a:ext cx="2579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548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024017" y="2047665"/>
            <a:ext cx="1420630" cy="1188288"/>
          </a:xfrm>
          <a:prstGeom prst="parallelogram">
            <a:avLst>
              <a:gd name="adj" fmla="val 52253"/>
            </a:avLst>
          </a:prstGeom>
          <a:gradFill flip="none" rotWithShape="1">
            <a:gsLst>
              <a:gs pos="100000">
                <a:srgbClr val="DA4637"/>
              </a:gs>
              <a:gs pos="0">
                <a:srgbClr val="BE321E"/>
              </a:gs>
              <a:gs pos="40000">
                <a:srgbClr val="F55A50">
                  <a:alpha val="7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1510381" y="2641809"/>
            <a:ext cx="1420630" cy="1188288"/>
          </a:xfrm>
          <a:prstGeom prst="parallelogram">
            <a:avLst>
              <a:gd name="adj" fmla="val 52253"/>
            </a:avLst>
          </a:prstGeom>
          <a:gradFill>
            <a:gsLst>
              <a:gs pos="100000">
                <a:srgbClr val="504E44"/>
              </a:gs>
              <a:gs pos="0">
                <a:srgbClr val="505046"/>
              </a:gs>
              <a:gs pos="40000">
                <a:srgbClr val="504B41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1988729" y="3235953"/>
            <a:ext cx="1420630" cy="1188288"/>
          </a:xfrm>
          <a:prstGeom prst="parallelogram">
            <a:avLst>
              <a:gd name="adj" fmla="val 52253"/>
            </a:avLst>
          </a:prstGeom>
          <a:gradFill>
            <a:gsLst>
              <a:gs pos="2000">
                <a:srgbClr val="A6A5A0"/>
              </a:gs>
              <a:gs pos="100000">
                <a:srgbClr val="98958C"/>
              </a:gs>
              <a:gs pos="40000">
                <a:srgbClr val="B4B4B4">
                  <a:alpha val="69804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2478652" y="3830097"/>
            <a:ext cx="1420630" cy="1188288"/>
          </a:xfrm>
          <a:prstGeom prst="parallelogram">
            <a:avLst>
              <a:gd name="adj" fmla="val 52253"/>
            </a:avLst>
          </a:prstGeom>
          <a:gradFill>
            <a:gsLst>
              <a:gs pos="0">
                <a:srgbClr val="4FC0CC"/>
              </a:gs>
              <a:gs pos="100000">
                <a:srgbClr val="39B8C5"/>
              </a:gs>
              <a:gs pos="40000">
                <a:srgbClr val="64C8D2">
                  <a:alpha val="69804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395537" y="2547210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467545" y="3141354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933973" y="2591090"/>
            <a:ext cx="2916000" cy="5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539553" y="3735498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611561" y="4329642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675643" y="4923786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319543" y="2669625"/>
            <a:ext cx="506645" cy="506645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3" name="椭圆 12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12423" y="3295269"/>
            <a:ext cx="413110" cy="413110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1" name="椭圆 20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349438" y="3854885"/>
            <a:ext cx="468000" cy="432000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9" name="圆角矩形 28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2728072" y="4491786"/>
            <a:ext cx="468000" cy="432000"/>
            <a:chOff x="4274149" y="4104491"/>
            <a:chExt cx="595703" cy="565393"/>
          </a:xfrm>
        </p:grpSpPr>
        <p:grpSp>
          <p:nvGrpSpPr>
            <p:cNvPr id="39" name="组合 38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41" name="矩形 40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323529" y="1953066"/>
            <a:ext cx="7792715" cy="9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6" name="组合 45"/>
          <p:cNvGrpSpPr/>
          <p:nvPr/>
        </p:nvGrpSpPr>
        <p:grpSpPr>
          <a:xfrm>
            <a:off x="1525784" y="2010038"/>
            <a:ext cx="679994" cy="585730"/>
            <a:chOff x="1525784" y="1018807"/>
            <a:chExt cx="679994" cy="585730"/>
          </a:xfrm>
        </p:grpSpPr>
        <p:sp>
          <p:nvSpPr>
            <p:cNvPr id="47" name="矩形 46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01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987904" y="2596437"/>
            <a:ext cx="679994" cy="585730"/>
            <a:chOff x="1525784" y="1018807"/>
            <a:chExt cx="679994" cy="585730"/>
          </a:xfrm>
        </p:grpSpPr>
        <p:sp>
          <p:nvSpPr>
            <p:cNvPr id="50" name="矩形 49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81950" y="3186492"/>
            <a:ext cx="679994" cy="585730"/>
            <a:chOff x="1525784" y="1018807"/>
            <a:chExt cx="679994" cy="585730"/>
          </a:xfrm>
        </p:grpSpPr>
        <p:sp>
          <p:nvSpPr>
            <p:cNvPr id="53" name="矩形 52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984452" y="3761517"/>
            <a:ext cx="679994" cy="585730"/>
            <a:chOff x="1525784" y="1018807"/>
            <a:chExt cx="679994" cy="585730"/>
          </a:xfrm>
        </p:grpSpPr>
        <p:sp>
          <p:nvSpPr>
            <p:cNvPr id="56" name="矩形 55"/>
            <p:cNvSpPr/>
            <p:nvPr/>
          </p:nvSpPr>
          <p:spPr>
            <a:xfrm>
              <a:off x="1561050" y="1018807"/>
              <a:ext cx="609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1525784" y="1358316"/>
              <a:ext cx="6799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Algerian" pitchFamily="82" charset="0"/>
                </a:rPr>
                <a:t>OPTIONS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3215840" y="2163926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574689" y="2751280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922919" y="3341335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62965" y="3931965"/>
            <a:ext cx="265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Add your text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041065" y="4377298"/>
            <a:ext cx="261642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Algerian" pitchFamily="82" charset="0"/>
              </a:defRPr>
            </a:lvl1pPr>
          </a:lstStyle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505216" y="2000365"/>
            <a:ext cx="2916000" cy="5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4" name="组合 63"/>
          <p:cNvGrpSpPr/>
          <p:nvPr/>
        </p:nvGrpSpPr>
        <p:grpSpPr>
          <a:xfrm>
            <a:off x="8604448" y="1099773"/>
            <a:ext cx="45719" cy="781284"/>
            <a:chOff x="8450696" y="195716"/>
            <a:chExt cx="45719" cy="781284"/>
          </a:xfrm>
        </p:grpSpPr>
        <p:sp>
          <p:nvSpPr>
            <p:cNvPr id="65" name="矩形 64"/>
            <p:cNvSpPr/>
            <p:nvPr/>
          </p:nvSpPr>
          <p:spPr>
            <a:xfrm>
              <a:off x="8450696" y="195716"/>
              <a:ext cx="45719" cy="180000"/>
            </a:xfrm>
            <a:prstGeom prst="rect">
              <a:avLst/>
            </a:prstGeom>
            <a:gradFill flip="none" rotWithShape="1">
              <a:gsLst>
                <a:gs pos="100000">
                  <a:srgbClr val="DA4637"/>
                </a:gs>
                <a:gs pos="0">
                  <a:srgbClr val="BE321E"/>
                </a:gs>
                <a:gs pos="40000">
                  <a:srgbClr val="F55A50">
                    <a:alpha val="7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8450696" y="396144"/>
              <a:ext cx="45719" cy="180000"/>
            </a:xfrm>
            <a:prstGeom prst="rect">
              <a:avLst/>
            </a:prstGeom>
            <a:gradFill>
              <a:gsLst>
                <a:gs pos="100000">
                  <a:srgbClr val="504E44"/>
                </a:gs>
                <a:gs pos="0">
                  <a:srgbClr val="505046"/>
                </a:gs>
                <a:gs pos="40000">
                  <a:srgbClr val="504B41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 flipH="1">
              <a:off x="8450696" y="797000"/>
              <a:ext cx="45719" cy="180000"/>
            </a:xfrm>
            <a:prstGeom prst="rect">
              <a:avLst/>
            </a:prstGeom>
            <a:gradFill>
              <a:gsLst>
                <a:gs pos="0">
                  <a:srgbClr val="4FC0CC"/>
                </a:gs>
                <a:gs pos="100000">
                  <a:srgbClr val="39B8C5"/>
                </a:gs>
                <a:gs pos="40000">
                  <a:srgbClr val="64C8D2">
                    <a:alpha val="69804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 flipH="1">
              <a:off x="8450696" y="596572"/>
              <a:ext cx="45719" cy="180000"/>
            </a:xfrm>
            <a:prstGeom prst="rect">
              <a:avLst/>
            </a:prstGeom>
            <a:gradFill>
              <a:gsLst>
                <a:gs pos="2000">
                  <a:srgbClr val="A6A5A0"/>
                </a:gs>
                <a:gs pos="100000">
                  <a:srgbClr val="98958C"/>
                </a:gs>
                <a:gs pos="40000">
                  <a:srgbClr val="B4B4B4">
                    <a:alpha val="69804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6146652" y="1223345"/>
            <a:ext cx="247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455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22"/>
          <p:cNvSpPr/>
          <p:nvPr/>
        </p:nvSpPr>
        <p:spPr>
          <a:xfrm rot="10800000">
            <a:off x="6085893" y="5375486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2"/>
          <p:cNvSpPr/>
          <p:nvPr/>
        </p:nvSpPr>
        <p:spPr>
          <a:xfrm>
            <a:off x="2210357" y="5375487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flipV="1">
            <a:off x="1203014" y="5375487"/>
            <a:ext cx="6775252" cy="92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平行四边形 22"/>
          <p:cNvSpPr/>
          <p:nvPr/>
        </p:nvSpPr>
        <p:spPr>
          <a:xfrm>
            <a:off x="2221977" y="2236465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22"/>
          <p:cNvSpPr/>
          <p:nvPr/>
        </p:nvSpPr>
        <p:spPr>
          <a:xfrm rot="10800000">
            <a:off x="6092106" y="2230252"/>
            <a:ext cx="785093" cy="260333"/>
          </a:xfrm>
          <a:custGeom>
            <a:avLst/>
            <a:gdLst/>
            <a:ahLst/>
            <a:cxnLst/>
            <a:rect l="l" t="t" r="r" b="b"/>
            <a:pathLst>
              <a:path w="802344" h="266053">
                <a:moveTo>
                  <a:pt x="23032" y="201901"/>
                </a:moveTo>
                <a:lnTo>
                  <a:pt x="8344" y="241257"/>
                </a:lnTo>
                <a:lnTo>
                  <a:pt x="20014" y="207956"/>
                </a:lnTo>
                <a:lnTo>
                  <a:pt x="20947" y="205687"/>
                </a:lnTo>
                <a:close/>
                <a:moveTo>
                  <a:pt x="255761" y="247"/>
                </a:moveTo>
                <a:lnTo>
                  <a:pt x="244893" y="4178"/>
                </a:lnTo>
                <a:lnTo>
                  <a:pt x="250692" y="1047"/>
                </a:lnTo>
                <a:close/>
                <a:moveTo>
                  <a:pt x="356309" y="166"/>
                </a:moveTo>
                <a:cubicBezTo>
                  <a:pt x="413757" y="1936"/>
                  <a:pt x="473586" y="17943"/>
                  <a:pt x="532720" y="50619"/>
                </a:cubicBezTo>
                <a:cubicBezTo>
                  <a:pt x="605428" y="90795"/>
                  <a:pt x="698934" y="168120"/>
                  <a:pt x="802344" y="266053"/>
                </a:cubicBezTo>
                <a:lnTo>
                  <a:pt x="0" y="266053"/>
                </a:lnTo>
                <a:cubicBezTo>
                  <a:pt x="54146" y="101227"/>
                  <a:pt x="195951" y="-4773"/>
                  <a:pt x="356309" y="166"/>
                </a:cubicBezTo>
                <a:close/>
              </a:path>
            </a:pathLst>
          </a:custGeom>
          <a:solidFill>
            <a:srgbClr val="7D6964"/>
          </a:solidFill>
          <a:ln>
            <a:noFill/>
          </a:ln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1165734" y="2400422"/>
            <a:ext cx="6775252" cy="92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5275664" y="4939571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任意多边形 8"/>
          <p:cNvSpPr/>
          <p:nvPr/>
        </p:nvSpPr>
        <p:spPr>
          <a:xfrm rot="10800000">
            <a:off x="4590641" y="4438326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>
            <a:gsLst>
              <a:gs pos="3000">
                <a:srgbClr val="C68606"/>
              </a:gs>
              <a:gs pos="25000">
                <a:srgbClr val="F9AC13"/>
              </a:gs>
              <a:gs pos="100000">
                <a:srgbClr val="FAB93C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2513119" y="4939571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2513118" y="2813884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任意多边形 11"/>
          <p:cNvSpPr/>
          <p:nvPr/>
        </p:nvSpPr>
        <p:spPr>
          <a:xfrm>
            <a:off x="2203334" y="2206772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 flip="none" rotWithShape="1">
            <a:gsLst>
              <a:gs pos="25000">
                <a:srgbClr val="D8730E">
                  <a:lumMod val="97000"/>
                </a:srgbClr>
              </a:gs>
              <a:gs pos="7000">
                <a:srgbClr val="C8620E">
                  <a:lumMod val="89000"/>
                </a:srgbClr>
              </a:gs>
              <a:gs pos="100000">
                <a:srgbClr val="F08224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5275664" y="2813884"/>
            <a:ext cx="1303361" cy="8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2343492" y="2418927"/>
            <a:ext cx="776739" cy="692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F08223"/>
                </a:solidFill>
                <a:latin typeface="Algerian" pitchFamily="82" charset="0"/>
              </a:rPr>
              <a:t>01</a:t>
            </a:r>
          </a:p>
        </p:txBody>
      </p:sp>
      <p:sp>
        <p:nvSpPr>
          <p:cNvPr id="15" name="直角三角形 2065"/>
          <p:cNvSpPr/>
          <p:nvPr/>
        </p:nvSpPr>
        <p:spPr>
          <a:xfrm rot="13697575">
            <a:off x="2081811" y="3044437"/>
            <a:ext cx="182608" cy="187543"/>
          </a:xfrm>
          <a:custGeom>
            <a:avLst/>
            <a:gdLst/>
            <a:ahLst/>
            <a:cxnLst/>
            <a:rect l="l" t="t" r="r" b="b"/>
            <a:pathLst>
              <a:path w="801896" h="801896">
                <a:moveTo>
                  <a:pt x="0" y="801896"/>
                </a:moveTo>
                <a:lnTo>
                  <a:pt x="0" y="0"/>
                </a:lnTo>
                <a:lnTo>
                  <a:pt x="150766" y="150766"/>
                </a:lnTo>
                <a:lnTo>
                  <a:pt x="150766" y="633124"/>
                </a:lnTo>
                <a:lnTo>
                  <a:pt x="633123" y="633124"/>
                </a:lnTo>
                <a:lnTo>
                  <a:pt x="801896" y="801896"/>
                </a:lnTo>
                <a:close/>
              </a:path>
            </a:pathLst>
          </a:custGeom>
          <a:solidFill>
            <a:srgbClr val="F082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283672" y="2969385"/>
            <a:ext cx="894228" cy="331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08223"/>
                </a:solidFill>
                <a:latin typeface="GungsuhChe" pitchFamily="49" charset="-127"/>
                <a:ea typeface="GungsuhChe" pitchFamily="49" charset="-127"/>
              </a:rPr>
              <a:t>OPTIONS</a:t>
            </a:r>
            <a:endParaRPr lang="zh-CN" altLang="en-US" sz="1600" dirty="0">
              <a:solidFill>
                <a:srgbClr val="F08223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79013" y="3207270"/>
            <a:ext cx="860930" cy="421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F08223"/>
                </a:solidFill>
                <a:latin typeface="Batang" pitchFamily="18" charset="-127"/>
                <a:ea typeface="Batang" pitchFamily="18" charset="-127"/>
              </a:rPr>
              <a:t>Add your </a:t>
            </a:r>
          </a:p>
          <a:p>
            <a:pPr algn="dist"/>
            <a:r>
              <a:rPr lang="en-US" altLang="zh-CN" sz="1050" dirty="0">
                <a:solidFill>
                  <a:srgbClr val="F08223"/>
                </a:solidFill>
                <a:latin typeface="Batang" pitchFamily="18" charset="-127"/>
                <a:ea typeface="Batang" pitchFamily="18" charset="-127"/>
              </a:rPr>
              <a:t>text here</a:t>
            </a:r>
            <a:endParaRPr lang="zh-CN" altLang="en-US" sz="1050" dirty="0">
              <a:solidFill>
                <a:srgbClr val="F08223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44589" y="2409327"/>
            <a:ext cx="1088126" cy="1219565"/>
            <a:chOff x="5993800" y="978556"/>
            <a:chExt cx="1112036" cy="1246363"/>
          </a:xfrm>
        </p:grpSpPr>
        <p:sp>
          <p:nvSpPr>
            <p:cNvPr id="19" name="矩形 18"/>
            <p:cNvSpPr/>
            <p:nvPr/>
          </p:nvSpPr>
          <p:spPr>
            <a:xfrm>
              <a:off x="6008434" y="978556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89CDE"/>
                  </a:solidFill>
                  <a:latin typeface="Algerian" pitchFamily="82" charset="0"/>
                </a:rPr>
                <a:t>02</a:t>
              </a:r>
              <a:endParaRPr lang="en-US" altLang="zh-CN" sz="4000" dirty="0">
                <a:solidFill>
                  <a:srgbClr val="089CDE"/>
                </a:solidFill>
                <a:latin typeface="Algerian" pitchFamily="82" charset="0"/>
              </a:endParaRPr>
            </a:p>
          </p:txBody>
        </p:sp>
        <p:sp>
          <p:nvSpPr>
            <p:cNvPr id="20" name="直角三角形 2065"/>
            <p:cNvSpPr/>
            <p:nvPr/>
          </p:nvSpPr>
          <p:spPr>
            <a:xfrm rot="3091805">
              <a:off x="6916693" y="1608235"/>
              <a:ext cx="186621" cy="191664"/>
            </a:xfrm>
            <a:custGeom>
              <a:avLst/>
              <a:gdLst/>
              <a:ahLst/>
              <a:cxnLst/>
              <a:rect l="l" t="t" r="r" b="b"/>
              <a:pathLst>
                <a:path w="801896" h="801896">
                  <a:moveTo>
                    <a:pt x="0" y="801896"/>
                  </a:moveTo>
                  <a:lnTo>
                    <a:pt x="0" y="0"/>
                  </a:lnTo>
                  <a:lnTo>
                    <a:pt x="150766" y="150766"/>
                  </a:lnTo>
                  <a:lnTo>
                    <a:pt x="150766" y="633124"/>
                  </a:lnTo>
                  <a:lnTo>
                    <a:pt x="633123" y="633124"/>
                  </a:lnTo>
                  <a:lnTo>
                    <a:pt x="801896" y="801896"/>
                  </a:lnTo>
                  <a:close/>
                </a:path>
              </a:pathLst>
            </a:custGeom>
            <a:solidFill>
              <a:srgbClr val="089C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93800" y="1531193"/>
              <a:ext cx="9138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089CDE"/>
                  </a:solidFill>
                  <a:latin typeface="GungsuhChe" pitchFamily="49" charset="-127"/>
                  <a:ea typeface="GungsuhChe" pitchFamily="49" charset="-127"/>
                </a:rPr>
                <a:t>OPTIONS</a:t>
              </a:r>
              <a:endParaRPr lang="zh-CN" altLang="en-US" sz="1600" dirty="0">
                <a:solidFill>
                  <a:srgbClr val="089CDE"/>
                </a:solidFill>
                <a:latin typeface="GungsuhChe" pitchFamily="49" charset="-127"/>
                <a:ea typeface="GungsuhChe" pitchFamily="49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21724" y="1794032"/>
              <a:ext cx="854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rgbClr val="089CDE"/>
                  </a:solidFill>
                  <a:latin typeface="Batang" pitchFamily="18" charset="-127"/>
                  <a:ea typeface="Batang" pitchFamily="18" charset="-127"/>
                </a:rPr>
                <a:t>Add your </a:t>
              </a:r>
            </a:p>
            <a:p>
              <a:pPr algn="dist"/>
              <a:r>
                <a:rPr lang="en-US" altLang="zh-CN" sz="1050" dirty="0">
                  <a:solidFill>
                    <a:srgbClr val="089CDE"/>
                  </a:solidFill>
                  <a:latin typeface="Batang" pitchFamily="18" charset="-127"/>
                  <a:ea typeface="Batang" pitchFamily="18" charset="-127"/>
                </a:rPr>
                <a:t>text here</a:t>
              </a:r>
              <a:endParaRPr lang="zh-CN" altLang="en-US" sz="1050" dirty="0">
                <a:solidFill>
                  <a:srgbClr val="089CD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44589" y="4165328"/>
            <a:ext cx="1088126" cy="1219565"/>
            <a:chOff x="6007090" y="2798785"/>
            <a:chExt cx="1112036" cy="1246363"/>
          </a:xfrm>
        </p:grpSpPr>
        <p:sp>
          <p:nvSpPr>
            <p:cNvPr id="24" name="矩形 23"/>
            <p:cNvSpPr/>
            <p:nvPr/>
          </p:nvSpPr>
          <p:spPr>
            <a:xfrm>
              <a:off x="6021724" y="2798785"/>
              <a:ext cx="79380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F9AC13"/>
                  </a:solidFill>
                  <a:latin typeface="Algerian" pitchFamily="82" charset="0"/>
                </a:rPr>
                <a:t>04</a:t>
              </a:r>
              <a:endParaRPr lang="en-US" altLang="zh-CN" sz="4000" dirty="0">
                <a:solidFill>
                  <a:srgbClr val="F9AC13"/>
                </a:solidFill>
                <a:latin typeface="Algerian" pitchFamily="82" charset="0"/>
              </a:endParaRPr>
            </a:p>
          </p:txBody>
        </p:sp>
        <p:sp>
          <p:nvSpPr>
            <p:cNvPr id="25" name="直角三角形 2065"/>
            <p:cNvSpPr/>
            <p:nvPr/>
          </p:nvSpPr>
          <p:spPr>
            <a:xfrm rot="3048301">
              <a:off x="6929983" y="3428464"/>
              <a:ext cx="186621" cy="191664"/>
            </a:xfrm>
            <a:custGeom>
              <a:avLst/>
              <a:gdLst/>
              <a:ahLst/>
              <a:cxnLst/>
              <a:rect l="l" t="t" r="r" b="b"/>
              <a:pathLst>
                <a:path w="801896" h="801896">
                  <a:moveTo>
                    <a:pt x="0" y="801896"/>
                  </a:moveTo>
                  <a:lnTo>
                    <a:pt x="0" y="0"/>
                  </a:lnTo>
                  <a:lnTo>
                    <a:pt x="150766" y="150766"/>
                  </a:lnTo>
                  <a:lnTo>
                    <a:pt x="150766" y="633124"/>
                  </a:lnTo>
                  <a:lnTo>
                    <a:pt x="633123" y="633124"/>
                  </a:lnTo>
                  <a:lnTo>
                    <a:pt x="801896" y="801896"/>
                  </a:lnTo>
                  <a:close/>
                </a:path>
              </a:pathLst>
            </a:custGeom>
            <a:solidFill>
              <a:srgbClr val="F0A20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07090" y="3351422"/>
              <a:ext cx="9138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F9AC13"/>
                  </a:solidFill>
                  <a:latin typeface="GungsuhChe" pitchFamily="49" charset="-127"/>
                  <a:ea typeface="GungsuhChe" pitchFamily="49" charset="-127"/>
                </a:rPr>
                <a:t>OPTIONS</a:t>
              </a:r>
              <a:endParaRPr lang="zh-CN" altLang="en-US" sz="1600" dirty="0">
                <a:solidFill>
                  <a:srgbClr val="F9AC13"/>
                </a:solidFill>
                <a:latin typeface="GungsuhChe" pitchFamily="49" charset="-127"/>
                <a:ea typeface="GungsuhChe" pitchFamily="49" charset="-127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035014" y="3614261"/>
              <a:ext cx="854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rgbClr val="F9AC13"/>
                  </a:solidFill>
                  <a:latin typeface="Batang" pitchFamily="18" charset="-127"/>
                  <a:ea typeface="Batang" pitchFamily="18" charset="-127"/>
                </a:rPr>
                <a:t>Add your </a:t>
              </a:r>
            </a:p>
            <a:p>
              <a:pPr algn="dist"/>
              <a:r>
                <a:rPr lang="en-US" altLang="zh-CN" sz="1050" dirty="0">
                  <a:solidFill>
                    <a:srgbClr val="F9AC13"/>
                  </a:solidFill>
                  <a:latin typeface="Batang" pitchFamily="18" charset="-127"/>
                  <a:ea typeface="Batang" pitchFamily="18" charset="-127"/>
                </a:rPr>
                <a:t>text here</a:t>
              </a:r>
              <a:endParaRPr lang="zh-CN" altLang="en-US" sz="1050" dirty="0">
                <a:solidFill>
                  <a:srgbClr val="F9AC13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341024" y="4165328"/>
            <a:ext cx="776740" cy="692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58C8FA"/>
                </a:solidFill>
                <a:latin typeface="Algerian" pitchFamily="82" charset="0"/>
              </a:rPr>
              <a:t>03</a:t>
            </a:r>
            <a:endParaRPr lang="en-US" altLang="zh-CN" sz="4000" dirty="0">
              <a:solidFill>
                <a:srgbClr val="58C8FA"/>
              </a:solidFill>
              <a:latin typeface="Algerian" pitchFamily="8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1205" y="4715785"/>
            <a:ext cx="894228" cy="331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58C8FA"/>
                </a:solidFill>
                <a:latin typeface="GungsuhChe" pitchFamily="49" charset="-127"/>
                <a:ea typeface="GungsuhChe" pitchFamily="49" charset="-127"/>
              </a:rPr>
              <a:t>OPTIONS</a:t>
            </a:r>
            <a:endParaRPr lang="zh-CN" altLang="en-US" sz="1600" dirty="0">
              <a:solidFill>
                <a:srgbClr val="58C8FA"/>
              </a:solidFill>
              <a:latin typeface="GungsuhChe" pitchFamily="49" charset="-127"/>
              <a:ea typeface="GungsuhChe" pitchFamily="49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76547" y="4953670"/>
            <a:ext cx="860930" cy="421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rgbClr val="58C8FA"/>
                </a:solidFill>
                <a:latin typeface="Batang" pitchFamily="18" charset="-127"/>
                <a:ea typeface="Batang" pitchFamily="18" charset="-127"/>
              </a:rPr>
              <a:t>Add your </a:t>
            </a:r>
          </a:p>
          <a:p>
            <a:pPr algn="dist"/>
            <a:r>
              <a:rPr lang="en-US" altLang="zh-CN" sz="1050" dirty="0">
                <a:solidFill>
                  <a:srgbClr val="58C8FA"/>
                </a:solidFill>
                <a:latin typeface="Batang" pitchFamily="18" charset="-127"/>
                <a:ea typeface="Batang" pitchFamily="18" charset="-127"/>
              </a:rPr>
              <a:t>text here</a:t>
            </a:r>
            <a:endParaRPr lang="zh-CN" altLang="en-US" sz="1050" dirty="0">
              <a:solidFill>
                <a:srgbClr val="58C8FA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1" name="组合 30"/>
          <p:cNvGrpSpPr/>
          <p:nvPr/>
        </p:nvGrpSpPr>
        <p:grpSpPr>
          <a:xfrm rot="2871423">
            <a:off x="4243662" y="1865897"/>
            <a:ext cx="619395" cy="619395"/>
            <a:chOff x="12402870" y="1378000"/>
            <a:chExt cx="900000" cy="90000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2" name="椭圆 31"/>
            <p:cNvSpPr/>
            <p:nvPr/>
          </p:nvSpPr>
          <p:spPr>
            <a:xfrm>
              <a:off x="12762870" y="1738000"/>
              <a:ext cx="180000" cy="180000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12582870" y="1558000"/>
              <a:ext cx="540000" cy="540000"/>
            </a:xfrm>
            <a:prstGeom prst="arc">
              <a:avLst/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>
              <a:off x="12492870" y="1468000"/>
              <a:ext cx="720000" cy="720000"/>
            </a:xfrm>
            <a:prstGeom prst="arc">
              <a:avLst/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弧形 34"/>
            <p:cNvSpPr/>
            <p:nvPr/>
          </p:nvSpPr>
          <p:spPr>
            <a:xfrm>
              <a:off x="12402870" y="1378000"/>
              <a:ext cx="900000" cy="900000"/>
            </a:xfrm>
            <a:prstGeom prst="arc">
              <a:avLst/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/>
            <p:cNvSpPr/>
            <p:nvPr/>
          </p:nvSpPr>
          <p:spPr>
            <a:xfrm>
              <a:off x="12582870" y="1558000"/>
              <a:ext cx="540000" cy="540000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/>
            <p:cNvSpPr/>
            <p:nvPr/>
          </p:nvSpPr>
          <p:spPr>
            <a:xfrm>
              <a:off x="12492870" y="1468000"/>
              <a:ext cx="720000" cy="720000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/>
            <p:cNvSpPr/>
            <p:nvPr/>
          </p:nvSpPr>
          <p:spPr>
            <a:xfrm>
              <a:off x="12402870" y="1378000"/>
              <a:ext cx="900000" cy="900000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3254762" y="3610018"/>
            <a:ext cx="2616422" cy="7078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Algerian" pitchFamily="82" charset="0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89959" y="3749665"/>
            <a:ext cx="424671" cy="424672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1" name="椭圆 40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2">
                  <a:lumMod val="50000"/>
                </a:schemeClr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2">
                  <a:lumMod val="50000"/>
                </a:schemeClr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6191372" y="3712281"/>
            <a:ext cx="400660" cy="505860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9" name="圆角矩形 48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4261912" y="5468051"/>
            <a:ext cx="582895" cy="553237"/>
            <a:chOff x="4274149" y="4104491"/>
            <a:chExt cx="595703" cy="565393"/>
          </a:xfrm>
        </p:grpSpPr>
        <p:grpSp>
          <p:nvGrpSpPr>
            <p:cNvPr id="59" name="组合 58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4279106" y="4104491"/>
              <a:ext cx="499099" cy="367497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tx1">
                  <a:lumMod val="50000"/>
                  <a:lumOff val="50000"/>
                </a:schemeClr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任意多边形 64"/>
          <p:cNvSpPr/>
          <p:nvPr/>
        </p:nvSpPr>
        <p:spPr>
          <a:xfrm flipV="1">
            <a:off x="2203334" y="4453239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 flip="none" rotWithShape="1">
            <a:gsLst>
              <a:gs pos="0">
                <a:srgbClr val="078AC5"/>
              </a:gs>
              <a:gs pos="33000">
                <a:srgbClr val="2CB9F8"/>
              </a:gs>
              <a:gs pos="100000">
                <a:srgbClr val="81D5FB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flipH="1">
            <a:off x="4591370" y="2206772"/>
            <a:ext cx="2298987" cy="1220973"/>
          </a:xfrm>
          <a:custGeom>
            <a:avLst/>
            <a:gdLst>
              <a:gd name="connsiteX0" fmla="*/ 1298575 w 2089150"/>
              <a:gd name="connsiteY0" fmla="*/ 1069975 h 1254125"/>
              <a:gd name="connsiteX1" fmla="*/ 1196975 w 2089150"/>
              <a:gd name="connsiteY1" fmla="*/ 1171575 h 1254125"/>
              <a:gd name="connsiteX2" fmla="*/ 1266825 w 2089150"/>
              <a:gd name="connsiteY2" fmla="*/ 1254125 h 1254125"/>
              <a:gd name="connsiteX3" fmla="*/ 1990725 w 2089150"/>
              <a:gd name="connsiteY3" fmla="*/ 1247775 h 1254125"/>
              <a:gd name="connsiteX4" fmla="*/ 2089150 w 2089150"/>
              <a:gd name="connsiteY4" fmla="*/ 1152525 h 1254125"/>
              <a:gd name="connsiteX5" fmla="*/ 2085975 w 2089150"/>
              <a:gd name="connsiteY5" fmla="*/ 415925 h 1254125"/>
              <a:gd name="connsiteX6" fmla="*/ 2003425 w 2089150"/>
              <a:gd name="connsiteY6" fmla="*/ 371475 h 1254125"/>
              <a:gd name="connsiteX7" fmla="*/ 1898650 w 2089150"/>
              <a:gd name="connsiteY7" fmla="*/ 469900 h 1254125"/>
              <a:gd name="connsiteX8" fmla="*/ 1466850 w 2089150"/>
              <a:gd name="connsiteY8" fmla="*/ 50800 h 1254125"/>
              <a:gd name="connsiteX9" fmla="*/ 1387475 w 2089150"/>
              <a:gd name="connsiteY9" fmla="*/ 6350 h 1254125"/>
              <a:gd name="connsiteX10" fmla="*/ 222250 w 2089150"/>
              <a:gd name="connsiteY10" fmla="*/ 0 h 1254125"/>
              <a:gd name="connsiteX11" fmla="*/ 95250 w 2089150"/>
              <a:gd name="connsiteY11" fmla="*/ 22225 h 1254125"/>
              <a:gd name="connsiteX12" fmla="*/ 0 w 2089150"/>
              <a:gd name="connsiteY12" fmla="*/ 98425 h 1254125"/>
              <a:gd name="connsiteX0" fmla="*/ 1323975 w 2114550"/>
              <a:gd name="connsiteY0" fmla="*/ 1069975 h 1254125"/>
              <a:gd name="connsiteX1" fmla="*/ 1222375 w 2114550"/>
              <a:gd name="connsiteY1" fmla="*/ 1171575 h 1254125"/>
              <a:gd name="connsiteX2" fmla="*/ 1292225 w 2114550"/>
              <a:gd name="connsiteY2" fmla="*/ 1254125 h 1254125"/>
              <a:gd name="connsiteX3" fmla="*/ 2016125 w 2114550"/>
              <a:gd name="connsiteY3" fmla="*/ 1247775 h 1254125"/>
              <a:gd name="connsiteX4" fmla="*/ 2114550 w 2114550"/>
              <a:gd name="connsiteY4" fmla="*/ 1152525 h 1254125"/>
              <a:gd name="connsiteX5" fmla="*/ 2111375 w 2114550"/>
              <a:gd name="connsiteY5" fmla="*/ 415925 h 1254125"/>
              <a:gd name="connsiteX6" fmla="*/ 2028825 w 2114550"/>
              <a:gd name="connsiteY6" fmla="*/ 371475 h 1254125"/>
              <a:gd name="connsiteX7" fmla="*/ 1924050 w 2114550"/>
              <a:gd name="connsiteY7" fmla="*/ 469900 h 1254125"/>
              <a:gd name="connsiteX8" fmla="*/ 1492250 w 2114550"/>
              <a:gd name="connsiteY8" fmla="*/ 50800 h 1254125"/>
              <a:gd name="connsiteX9" fmla="*/ 1412875 w 2114550"/>
              <a:gd name="connsiteY9" fmla="*/ 6350 h 1254125"/>
              <a:gd name="connsiteX10" fmla="*/ 247650 w 2114550"/>
              <a:gd name="connsiteY10" fmla="*/ 0 h 1254125"/>
              <a:gd name="connsiteX11" fmla="*/ 120650 w 2114550"/>
              <a:gd name="connsiteY11" fmla="*/ 22225 h 1254125"/>
              <a:gd name="connsiteX12" fmla="*/ 0 w 2114550"/>
              <a:gd name="connsiteY12" fmla="*/ 117475 h 1254125"/>
              <a:gd name="connsiteX0" fmla="*/ 1333879 w 2124454"/>
              <a:gd name="connsiteY0" fmla="*/ 1069975 h 1254125"/>
              <a:gd name="connsiteX1" fmla="*/ 1232279 w 2124454"/>
              <a:gd name="connsiteY1" fmla="*/ 1171575 h 1254125"/>
              <a:gd name="connsiteX2" fmla="*/ 1302129 w 2124454"/>
              <a:gd name="connsiteY2" fmla="*/ 1254125 h 1254125"/>
              <a:gd name="connsiteX3" fmla="*/ 2026029 w 2124454"/>
              <a:gd name="connsiteY3" fmla="*/ 1247775 h 1254125"/>
              <a:gd name="connsiteX4" fmla="*/ 2124454 w 2124454"/>
              <a:gd name="connsiteY4" fmla="*/ 1152525 h 1254125"/>
              <a:gd name="connsiteX5" fmla="*/ 2121279 w 2124454"/>
              <a:gd name="connsiteY5" fmla="*/ 415925 h 1254125"/>
              <a:gd name="connsiteX6" fmla="*/ 2038729 w 2124454"/>
              <a:gd name="connsiteY6" fmla="*/ 371475 h 1254125"/>
              <a:gd name="connsiteX7" fmla="*/ 1933954 w 2124454"/>
              <a:gd name="connsiteY7" fmla="*/ 469900 h 1254125"/>
              <a:gd name="connsiteX8" fmla="*/ 1502154 w 2124454"/>
              <a:gd name="connsiteY8" fmla="*/ 50800 h 1254125"/>
              <a:gd name="connsiteX9" fmla="*/ 1422779 w 2124454"/>
              <a:gd name="connsiteY9" fmla="*/ 6350 h 1254125"/>
              <a:gd name="connsiteX10" fmla="*/ 257554 w 2124454"/>
              <a:gd name="connsiteY10" fmla="*/ 0 h 1254125"/>
              <a:gd name="connsiteX11" fmla="*/ 130554 w 2124454"/>
              <a:gd name="connsiteY11" fmla="*/ 22225 h 1254125"/>
              <a:gd name="connsiteX12" fmla="*/ 9904 w 2124454"/>
              <a:gd name="connsiteY12" fmla="*/ 117475 h 1254125"/>
              <a:gd name="connsiteX13" fmla="*/ 6729 w 2124454"/>
              <a:gd name="connsiteY13" fmla="*/ 117475 h 1254125"/>
              <a:gd name="connsiteX0" fmla="*/ 1409700 w 2200275"/>
              <a:gd name="connsiteY0" fmla="*/ 1069975 h 1254125"/>
              <a:gd name="connsiteX1" fmla="*/ 1308100 w 2200275"/>
              <a:gd name="connsiteY1" fmla="*/ 1171575 h 1254125"/>
              <a:gd name="connsiteX2" fmla="*/ 1377950 w 2200275"/>
              <a:gd name="connsiteY2" fmla="*/ 1254125 h 1254125"/>
              <a:gd name="connsiteX3" fmla="*/ 2101850 w 2200275"/>
              <a:gd name="connsiteY3" fmla="*/ 1247775 h 1254125"/>
              <a:gd name="connsiteX4" fmla="*/ 2200275 w 2200275"/>
              <a:gd name="connsiteY4" fmla="*/ 1152525 h 1254125"/>
              <a:gd name="connsiteX5" fmla="*/ 2197100 w 2200275"/>
              <a:gd name="connsiteY5" fmla="*/ 415925 h 1254125"/>
              <a:gd name="connsiteX6" fmla="*/ 2114550 w 2200275"/>
              <a:gd name="connsiteY6" fmla="*/ 371475 h 1254125"/>
              <a:gd name="connsiteX7" fmla="*/ 2009775 w 2200275"/>
              <a:gd name="connsiteY7" fmla="*/ 469900 h 1254125"/>
              <a:gd name="connsiteX8" fmla="*/ 1577975 w 2200275"/>
              <a:gd name="connsiteY8" fmla="*/ 50800 h 1254125"/>
              <a:gd name="connsiteX9" fmla="*/ 1498600 w 2200275"/>
              <a:gd name="connsiteY9" fmla="*/ 6350 h 1254125"/>
              <a:gd name="connsiteX10" fmla="*/ 333375 w 2200275"/>
              <a:gd name="connsiteY10" fmla="*/ 0 h 1254125"/>
              <a:gd name="connsiteX11" fmla="*/ 206375 w 2200275"/>
              <a:gd name="connsiteY11" fmla="*/ 22225 h 1254125"/>
              <a:gd name="connsiteX12" fmla="*/ 85725 w 2200275"/>
              <a:gd name="connsiteY12" fmla="*/ 117475 h 1254125"/>
              <a:gd name="connsiteX13" fmla="*/ 0 w 2200275"/>
              <a:gd name="connsiteY13" fmla="*/ 307975 h 1254125"/>
              <a:gd name="connsiteX0" fmla="*/ 1417041 w 2207616"/>
              <a:gd name="connsiteY0" fmla="*/ 1069975 h 1254125"/>
              <a:gd name="connsiteX1" fmla="*/ 1315441 w 2207616"/>
              <a:gd name="connsiteY1" fmla="*/ 1171575 h 1254125"/>
              <a:gd name="connsiteX2" fmla="*/ 1385291 w 2207616"/>
              <a:gd name="connsiteY2" fmla="*/ 1254125 h 1254125"/>
              <a:gd name="connsiteX3" fmla="*/ 2109191 w 2207616"/>
              <a:gd name="connsiteY3" fmla="*/ 1247775 h 1254125"/>
              <a:gd name="connsiteX4" fmla="*/ 2207616 w 2207616"/>
              <a:gd name="connsiteY4" fmla="*/ 1152525 h 1254125"/>
              <a:gd name="connsiteX5" fmla="*/ 2204441 w 2207616"/>
              <a:gd name="connsiteY5" fmla="*/ 415925 h 1254125"/>
              <a:gd name="connsiteX6" fmla="*/ 2121891 w 2207616"/>
              <a:gd name="connsiteY6" fmla="*/ 371475 h 1254125"/>
              <a:gd name="connsiteX7" fmla="*/ 2017116 w 2207616"/>
              <a:gd name="connsiteY7" fmla="*/ 469900 h 1254125"/>
              <a:gd name="connsiteX8" fmla="*/ 1585316 w 2207616"/>
              <a:gd name="connsiteY8" fmla="*/ 50800 h 1254125"/>
              <a:gd name="connsiteX9" fmla="*/ 1505941 w 2207616"/>
              <a:gd name="connsiteY9" fmla="*/ 6350 h 1254125"/>
              <a:gd name="connsiteX10" fmla="*/ 340716 w 2207616"/>
              <a:gd name="connsiteY10" fmla="*/ 0 h 1254125"/>
              <a:gd name="connsiteX11" fmla="*/ 213716 w 2207616"/>
              <a:gd name="connsiteY11" fmla="*/ 22225 h 1254125"/>
              <a:gd name="connsiteX12" fmla="*/ 93066 w 2207616"/>
              <a:gd name="connsiteY12" fmla="*/ 117475 h 1254125"/>
              <a:gd name="connsiteX13" fmla="*/ 7341 w 2207616"/>
              <a:gd name="connsiteY13" fmla="*/ 307975 h 1254125"/>
              <a:gd name="connsiteX14" fmla="*/ 4167 w 2207616"/>
              <a:gd name="connsiteY14" fmla="*/ 3048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22750 w 2203974"/>
              <a:gd name="connsiteY15" fmla="*/ 307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108475 w 2203974"/>
              <a:gd name="connsiteY16" fmla="*/ 1301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213250 w 2203974"/>
              <a:gd name="connsiteY17" fmla="*/ 4445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333900 w 2203974"/>
              <a:gd name="connsiteY18" fmla="*/ 476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448200 w 2203974"/>
              <a:gd name="connsiteY19" fmla="*/ 101600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07050 w 2203974"/>
              <a:gd name="connsiteY19" fmla="*/ 106997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0" fmla="*/ 1413399 w 2203974"/>
              <a:gd name="connsiteY0" fmla="*/ 1069975 h 1254125"/>
              <a:gd name="connsiteX1" fmla="*/ 1311799 w 2203974"/>
              <a:gd name="connsiteY1" fmla="*/ 1171575 h 1254125"/>
              <a:gd name="connsiteX2" fmla="*/ 1381649 w 2203974"/>
              <a:gd name="connsiteY2" fmla="*/ 1254125 h 1254125"/>
              <a:gd name="connsiteX3" fmla="*/ 2105549 w 2203974"/>
              <a:gd name="connsiteY3" fmla="*/ 1247775 h 1254125"/>
              <a:gd name="connsiteX4" fmla="*/ 2203974 w 2203974"/>
              <a:gd name="connsiteY4" fmla="*/ 1152525 h 1254125"/>
              <a:gd name="connsiteX5" fmla="*/ 2200799 w 2203974"/>
              <a:gd name="connsiteY5" fmla="*/ 415925 h 1254125"/>
              <a:gd name="connsiteX6" fmla="*/ 2118249 w 2203974"/>
              <a:gd name="connsiteY6" fmla="*/ 371475 h 1254125"/>
              <a:gd name="connsiteX7" fmla="*/ 2013474 w 2203974"/>
              <a:gd name="connsiteY7" fmla="*/ 469900 h 1254125"/>
              <a:gd name="connsiteX8" fmla="*/ 1581674 w 2203974"/>
              <a:gd name="connsiteY8" fmla="*/ 50800 h 1254125"/>
              <a:gd name="connsiteX9" fmla="*/ 1502299 w 2203974"/>
              <a:gd name="connsiteY9" fmla="*/ 6350 h 1254125"/>
              <a:gd name="connsiteX10" fmla="*/ 337074 w 2203974"/>
              <a:gd name="connsiteY10" fmla="*/ 0 h 1254125"/>
              <a:gd name="connsiteX11" fmla="*/ 210074 w 2203974"/>
              <a:gd name="connsiteY11" fmla="*/ 22225 h 1254125"/>
              <a:gd name="connsiteX12" fmla="*/ 89424 w 2203974"/>
              <a:gd name="connsiteY12" fmla="*/ 117475 h 1254125"/>
              <a:gd name="connsiteX13" fmla="*/ 3699 w 2203974"/>
              <a:gd name="connsiteY13" fmla="*/ 307975 h 1254125"/>
              <a:gd name="connsiteX14" fmla="*/ 22750 w 2203974"/>
              <a:gd name="connsiteY14" fmla="*/ 311150 h 1254125"/>
              <a:gd name="connsiteX15" fmla="*/ 105300 w 2203974"/>
              <a:gd name="connsiteY15" fmla="*/ 133350 h 1254125"/>
              <a:gd name="connsiteX16" fmla="*/ 216425 w 2203974"/>
              <a:gd name="connsiteY16" fmla="*/ 47625 h 1254125"/>
              <a:gd name="connsiteX17" fmla="*/ 333900 w 2203974"/>
              <a:gd name="connsiteY17" fmla="*/ 53975 h 1254125"/>
              <a:gd name="connsiteX18" fmla="*/ 448200 w 2203974"/>
              <a:gd name="connsiteY18" fmla="*/ 101600 h 1254125"/>
              <a:gd name="connsiteX19" fmla="*/ 1416575 w 2203974"/>
              <a:gd name="connsiteY19" fmla="*/ 1076325 h 1254125"/>
              <a:gd name="connsiteX20" fmla="*/ 1413399 w 2203974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106767 w 2205441"/>
              <a:gd name="connsiteY15" fmla="*/ 13335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069975 h 1254125"/>
              <a:gd name="connsiteX1" fmla="*/ 1313266 w 2205441"/>
              <a:gd name="connsiteY1" fmla="*/ 1171575 h 1254125"/>
              <a:gd name="connsiteX2" fmla="*/ 1383116 w 2205441"/>
              <a:gd name="connsiteY2" fmla="*/ 1254125 h 1254125"/>
              <a:gd name="connsiteX3" fmla="*/ 2107016 w 2205441"/>
              <a:gd name="connsiteY3" fmla="*/ 1247775 h 1254125"/>
              <a:gd name="connsiteX4" fmla="*/ 2205441 w 2205441"/>
              <a:gd name="connsiteY4" fmla="*/ 1152525 h 1254125"/>
              <a:gd name="connsiteX5" fmla="*/ 2202266 w 2205441"/>
              <a:gd name="connsiteY5" fmla="*/ 415925 h 1254125"/>
              <a:gd name="connsiteX6" fmla="*/ 2119716 w 2205441"/>
              <a:gd name="connsiteY6" fmla="*/ 371475 h 1254125"/>
              <a:gd name="connsiteX7" fmla="*/ 2014941 w 2205441"/>
              <a:gd name="connsiteY7" fmla="*/ 469900 h 1254125"/>
              <a:gd name="connsiteX8" fmla="*/ 1583141 w 2205441"/>
              <a:gd name="connsiteY8" fmla="*/ 50800 h 1254125"/>
              <a:gd name="connsiteX9" fmla="*/ 1503766 w 2205441"/>
              <a:gd name="connsiteY9" fmla="*/ 6350 h 1254125"/>
              <a:gd name="connsiteX10" fmla="*/ 338541 w 2205441"/>
              <a:gd name="connsiteY10" fmla="*/ 0 h 1254125"/>
              <a:gd name="connsiteX11" fmla="*/ 211541 w 2205441"/>
              <a:gd name="connsiteY11" fmla="*/ 22225 h 1254125"/>
              <a:gd name="connsiteX12" fmla="*/ 90891 w 2205441"/>
              <a:gd name="connsiteY12" fmla="*/ 117475 h 1254125"/>
              <a:gd name="connsiteX13" fmla="*/ 5166 w 2205441"/>
              <a:gd name="connsiteY13" fmla="*/ 307975 h 1254125"/>
              <a:gd name="connsiteX14" fmla="*/ 11517 w 2205441"/>
              <a:gd name="connsiteY14" fmla="*/ 314325 h 1254125"/>
              <a:gd name="connsiteX15" fmla="*/ 90892 w 2205441"/>
              <a:gd name="connsiteY15" fmla="*/ 152400 h 1254125"/>
              <a:gd name="connsiteX16" fmla="*/ 217892 w 2205441"/>
              <a:gd name="connsiteY16" fmla="*/ 47625 h 1254125"/>
              <a:gd name="connsiteX17" fmla="*/ 335367 w 2205441"/>
              <a:gd name="connsiteY17" fmla="*/ 53975 h 1254125"/>
              <a:gd name="connsiteX18" fmla="*/ 449667 w 2205441"/>
              <a:gd name="connsiteY18" fmla="*/ 101600 h 1254125"/>
              <a:gd name="connsiteX19" fmla="*/ 1418042 w 2205441"/>
              <a:gd name="connsiteY19" fmla="*/ 1076325 h 1254125"/>
              <a:gd name="connsiteX20" fmla="*/ 1414866 w 2205441"/>
              <a:gd name="connsiteY20" fmla="*/ 1069975 h 1254125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338541 w 2205441"/>
              <a:gd name="connsiteY10" fmla="*/ 56276 h 1310401"/>
              <a:gd name="connsiteX11" fmla="*/ 211541 w 2205441"/>
              <a:gd name="connsiteY11" fmla="*/ 78501 h 1310401"/>
              <a:gd name="connsiteX12" fmla="*/ 90891 w 2205441"/>
              <a:gd name="connsiteY12" fmla="*/ 173751 h 1310401"/>
              <a:gd name="connsiteX13" fmla="*/ 5166 w 2205441"/>
              <a:gd name="connsiteY13" fmla="*/ 364251 h 1310401"/>
              <a:gd name="connsiteX14" fmla="*/ 11517 w 2205441"/>
              <a:gd name="connsiteY14" fmla="*/ 370601 h 1310401"/>
              <a:gd name="connsiteX15" fmla="*/ 90892 w 2205441"/>
              <a:gd name="connsiteY15" fmla="*/ 208676 h 1310401"/>
              <a:gd name="connsiteX16" fmla="*/ 217892 w 2205441"/>
              <a:gd name="connsiteY16" fmla="*/ 103901 h 1310401"/>
              <a:gd name="connsiteX17" fmla="*/ 335367 w 2205441"/>
              <a:gd name="connsiteY17" fmla="*/ 110251 h 1310401"/>
              <a:gd name="connsiteX18" fmla="*/ 449667 w 2205441"/>
              <a:gd name="connsiteY18" fmla="*/ 157876 h 1310401"/>
              <a:gd name="connsiteX19" fmla="*/ 1418042 w 2205441"/>
              <a:gd name="connsiteY19" fmla="*/ 1132601 h 1310401"/>
              <a:gd name="connsiteX20" fmla="*/ 1414866 w 2205441"/>
              <a:gd name="connsiteY20" fmla="*/ 1126251 h 1310401"/>
              <a:gd name="connsiteX0" fmla="*/ 1414866 w 2205441"/>
              <a:gd name="connsiteY0" fmla="*/ 1126251 h 1310401"/>
              <a:gd name="connsiteX1" fmla="*/ 1313266 w 2205441"/>
              <a:gd name="connsiteY1" fmla="*/ 1227851 h 1310401"/>
              <a:gd name="connsiteX2" fmla="*/ 1383116 w 2205441"/>
              <a:gd name="connsiteY2" fmla="*/ 1310401 h 1310401"/>
              <a:gd name="connsiteX3" fmla="*/ 2107016 w 2205441"/>
              <a:gd name="connsiteY3" fmla="*/ 1304051 h 1310401"/>
              <a:gd name="connsiteX4" fmla="*/ 2205441 w 2205441"/>
              <a:gd name="connsiteY4" fmla="*/ 1208801 h 1310401"/>
              <a:gd name="connsiteX5" fmla="*/ 2202266 w 2205441"/>
              <a:gd name="connsiteY5" fmla="*/ 472201 h 1310401"/>
              <a:gd name="connsiteX6" fmla="*/ 2119716 w 2205441"/>
              <a:gd name="connsiteY6" fmla="*/ 427751 h 1310401"/>
              <a:gd name="connsiteX7" fmla="*/ 2014941 w 2205441"/>
              <a:gd name="connsiteY7" fmla="*/ 526176 h 1310401"/>
              <a:gd name="connsiteX8" fmla="*/ 1583141 w 2205441"/>
              <a:gd name="connsiteY8" fmla="*/ 107076 h 1310401"/>
              <a:gd name="connsiteX9" fmla="*/ 1503766 w 2205441"/>
              <a:gd name="connsiteY9" fmla="*/ 62626 h 1310401"/>
              <a:gd name="connsiteX10" fmla="*/ 211541 w 2205441"/>
              <a:gd name="connsiteY10" fmla="*/ 78501 h 1310401"/>
              <a:gd name="connsiteX11" fmla="*/ 90891 w 2205441"/>
              <a:gd name="connsiteY11" fmla="*/ 173751 h 1310401"/>
              <a:gd name="connsiteX12" fmla="*/ 5166 w 2205441"/>
              <a:gd name="connsiteY12" fmla="*/ 364251 h 1310401"/>
              <a:gd name="connsiteX13" fmla="*/ 11517 w 2205441"/>
              <a:gd name="connsiteY13" fmla="*/ 370601 h 1310401"/>
              <a:gd name="connsiteX14" fmla="*/ 90892 w 2205441"/>
              <a:gd name="connsiteY14" fmla="*/ 208676 h 1310401"/>
              <a:gd name="connsiteX15" fmla="*/ 217892 w 2205441"/>
              <a:gd name="connsiteY15" fmla="*/ 103901 h 1310401"/>
              <a:gd name="connsiteX16" fmla="*/ 335367 w 2205441"/>
              <a:gd name="connsiteY16" fmla="*/ 110251 h 1310401"/>
              <a:gd name="connsiteX17" fmla="*/ 449667 w 2205441"/>
              <a:gd name="connsiteY17" fmla="*/ 157876 h 1310401"/>
              <a:gd name="connsiteX18" fmla="*/ 1418042 w 2205441"/>
              <a:gd name="connsiteY18" fmla="*/ 1132601 h 1310401"/>
              <a:gd name="connsiteX19" fmla="*/ 1414866 w 2205441"/>
              <a:gd name="connsiteY19" fmla="*/ 1126251 h 1310401"/>
              <a:gd name="connsiteX0" fmla="*/ 1414866 w 2205441"/>
              <a:gd name="connsiteY0" fmla="*/ 1064271 h 1248421"/>
              <a:gd name="connsiteX1" fmla="*/ 1313266 w 2205441"/>
              <a:gd name="connsiteY1" fmla="*/ 1165871 h 1248421"/>
              <a:gd name="connsiteX2" fmla="*/ 1383116 w 2205441"/>
              <a:gd name="connsiteY2" fmla="*/ 1248421 h 1248421"/>
              <a:gd name="connsiteX3" fmla="*/ 2107016 w 2205441"/>
              <a:gd name="connsiteY3" fmla="*/ 1242071 h 1248421"/>
              <a:gd name="connsiteX4" fmla="*/ 2205441 w 2205441"/>
              <a:gd name="connsiteY4" fmla="*/ 1146821 h 1248421"/>
              <a:gd name="connsiteX5" fmla="*/ 2202266 w 2205441"/>
              <a:gd name="connsiteY5" fmla="*/ 410221 h 1248421"/>
              <a:gd name="connsiteX6" fmla="*/ 2119716 w 2205441"/>
              <a:gd name="connsiteY6" fmla="*/ 365771 h 1248421"/>
              <a:gd name="connsiteX7" fmla="*/ 2014941 w 2205441"/>
              <a:gd name="connsiteY7" fmla="*/ 464196 h 1248421"/>
              <a:gd name="connsiteX8" fmla="*/ 1583141 w 2205441"/>
              <a:gd name="connsiteY8" fmla="*/ 45096 h 1248421"/>
              <a:gd name="connsiteX9" fmla="*/ 1503766 w 2205441"/>
              <a:gd name="connsiteY9" fmla="*/ 646 h 1248421"/>
              <a:gd name="connsiteX10" fmla="*/ 211541 w 2205441"/>
              <a:gd name="connsiteY10" fmla="*/ 16521 h 1248421"/>
              <a:gd name="connsiteX11" fmla="*/ 90891 w 2205441"/>
              <a:gd name="connsiteY11" fmla="*/ 111771 h 1248421"/>
              <a:gd name="connsiteX12" fmla="*/ 5166 w 2205441"/>
              <a:gd name="connsiteY12" fmla="*/ 302271 h 1248421"/>
              <a:gd name="connsiteX13" fmla="*/ 11517 w 2205441"/>
              <a:gd name="connsiteY13" fmla="*/ 308621 h 1248421"/>
              <a:gd name="connsiteX14" fmla="*/ 90892 w 2205441"/>
              <a:gd name="connsiteY14" fmla="*/ 146696 h 1248421"/>
              <a:gd name="connsiteX15" fmla="*/ 217892 w 2205441"/>
              <a:gd name="connsiteY15" fmla="*/ 41921 h 1248421"/>
              <a:gd name="connsiteX16" fmla="*/ 449667 w 2205441"/>
              <a:gd name="connsiteY16" fmla="*/ 95896 h 1248421"/>
              <a:gd name="connsiteX17" fmla="*/ 1418042 w 2205441"/>
              <a:gd name="connsiteY17" fmla="*/ 1070621 h 1248421"/>
              <a:gd name="connsiteX18" fmla="*/ 1414866 w 2205441"/>
              <a:gd name="connsiteY18" fmla="*/ 1064271 h 1248421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217892 w 2205441"/>
              <a:gd name="connsiteY15" fmla="*/ 41275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189317 w 2205441"/>
              <a:gd name="connsiteY15" fmla="*/ 63500 h 1247775"/>
              <a:gd name="connsiteX16" fmla="*/ 449667 w 2205441"/>
              <a:gd name="connsiteY16" fmla="*/ 95250 h 1247775"/>
              <a:gd name="connsiteX17" fmla="*/ 1418042 w 2205441"/>
              <a:gd name="connsiteY17" fmla="*/ 1069975 h 1247775"/>
              <a:gd name="connsiteX18" fmla="*/ 1414866 w 2205441"/>
              <a:gd name="connsiteY18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4866 w 2205441"/>
              <a:gd name="connsiteY0" fmla="*/ 1063625 h 1247775"/>
              <a:gd name="connsiteX1" fmla="*/ 1313266 w 2205441"/>
              <a:gd name="connsiteY1" fmla="*/ 1165225 h 1247775"/>
              <a:gd name="connsiteX2" fmla="*/ 1383116 w 2205441"/>
              <a:gd name="connsiteY2" fmla="*/ 1247775 h 1247775"/>
              <a:gd name="connsiteX3" fmla="*/ 2107016 w 2205441"/>
              <a:gd name="connsiteY3" fmla="*/ 1241425 h 1247775"/>
              <a:gd name="connsiteX4" fmla="*/ 2205441 w 2205441"/>
              <a:gd name="connsiteY4" fmla="*/ 1146175 h 1247775"/>
              <a:gd name="connsiteX5" fmla="*/ 2202266 w 2205441"/>
              <a:gd name="connsiteY5" fmla="*/ 409575 h 1247775"/>
              <a:gd name="connsiteX6" fmla="*/ 2119716 w 2205441"/>
              <a:gd name="connsiteY6" fmla="*/ 365125 h 1247775"/>
              <a:gd name="connsiteX7" fmla="*/ 2014941 w 2205441"/>
              <a:gd name="connsiteY7" fmla="*/ 463550 h 1247775"/>
              <a:gd name="connsiteX8" fmla="*/ 1583141 w 2205441"/>
              <a:gd name="connsiteY8" fmla="*/ 44450 h 1247775"/>
              <a:gd name="connsiteX9" fmla="*/ 1503766 w 2205441"/>
              <a:gd name="connsiteY9" fmla="*/ 0 h 1247775"/>
              <a:gd name="connsiteX10" fmla="*/ 211541 w 2205441"/>
              <a:gd name="connsiteY10" fmla="*/ 15875 h 1247775"/>
              <a:gd name="connsiteX11" fmla="*/ 90891 w 2205441"/>
              <a:gd name="connsiteY11" fmla="*/ 111125 h 1247775"/>
              <a:gd name="connsiteX12" fmla="*/ 5166 w 2205441"/>
              <a:gd name="connsiteY12" fmla="*/ 301625 h 1247775"/>
              <a:gd name="connsiteX13" fmla="*/ 11517 w 2205441"/>
              <a:gd name="connsiteY13" fmla="*/ 307975 h 1247775"/>
              <a:gd name="connsiteX14" fmla="*/ 90892 w 2205441"/>
              <a:gd name="connsiteY14" fmla="*/ 146050 h 1247775"/>
              <a:gd name="connsiteX15" fmla="*/ 449667 w 2205441"/>
              <a:gd name="connsiteY15" fmla="*/ 95250 h 1247775"/>
              <a:gd name="connsiteX16" fmla="*/ 1418042 w 2205441"/>
              <a:gd name="connsiteY16" fmla="*/ 1069975 h 1247775"/>
              <a:gd name="connsiteX17" fmla="*/ 1414866 w 2205441"/>
              <a:gd name="connsiteY17" fmla="*/ 1063625 h 1247775"/>
              <a:gd name="connsiteX0" fmla="*/ 1413153 w 2203728"/>
              <a:gd name="connsiteY0" fmla="*/ 1063625 h 1247775"/>
              <a:gd name="connsiteX1" fmla="*/ 1311553 w 2203728"/>
              <a:gd name="connsiteY1" fmla="*/ 1165225 h 1247775"/>
              <a:gd name="connsiteX2" fmla="*/ 1381403 w 2203728"/>
              <a:gd name="connsiteY2" fmla="*/ 1247775 h 1247775"/>
              <a:gd name="connsiteX3" fmla="*/ 2105303 w 2203728"/>
              <a:gd name="connsiteY3" fmla="*/ 1241425 h 1247775"/>
              <a:gd name="connsiteX4" fmla="*/ 2203728 w 2203728"/>
              <a:gd name="connsiteY4" fmla="*/ 1146175 h 1247775"/>
              <a:gd name="connsiteX5" fmla="*/ 2200553 w 2203728"/>
              <a:gd name="connsiteY5" fmla="*/ 409575 h 1247775"/>
              <a:gd name="connsiteX6" fmla="*/ 2118003 w 2203728"/>
              <a:gd name="connsiteY6" fmla="*/ 365125 h 1247775"/>
              <a:gd name="connsiteX7" fmla="*/ 2013228 w 2203728"/>
              <a:gd name="connsiteY7" fmla="*/ 463550 h 1247775"/>
              <a:gd name="connsiteX8" fmla="*/ 1581428 w 2203728"/>
              <a:gd name="connsiteY8" fmla="*/ 44450 h 1247775"/>
              <a:gd name="connsiteX9" fmla="*/ 1502053 w 2203728"/>
              <a:gd name="connsiteY9" fmla="*/ 0 h 1247775"/>
              <a:gd name="connsiteX10" fmla="*/ 209828 w 2203728"/>
              <a:gd name="connsiteY10" fmla="*/ 15875 h 1247775"/>
              <a:gd name="connsiteX11" fmla="*/ 89178 w 2203728"/>
              <a:gd name="connsiteY11" fmla="*/ 111125 h 1247775"/>
              <a:gd name="connsiteX12" fmla="*/ 3453 w 2203728"/>
              <a:gd name="connsiteY12" fmla="*/ 301625 h 1247775"/>
              <a:gd name="connsiteX13" fmla="*/ 25679 w 2203728"/>
              <a:gd name="connsiteY13" fmla="*/ 320675 h 1247775"/>
              <a:gd name="connsiteX14" fmla="*/ 89179 w 2203728"/>
              <a:gd name="connsiteY14" fmla="*/ 146050 h 1247775"/>
              <a:gd name="connsiteX15" fmla="*/ 447954 w 2203728"/>
              <a:gd name="connsiteY15" fmla="*/ 95250 h 1247775"/>
              <a:gd name="connsiteX16" fmla="*/ 1416329 w 2203728"/>
              <a:gd name="connsiteY16" fmla="*/ 1069975 h 1247775"/>
              <a:gd name="connsiteX17" fmla="*/ 1413153 w 2203728"/>
              <a:gd name="connsiteY17" fmla="*/ 1063625 h 1247775"/>
              <a:gd name="connsiteX0" fmla="*/ 1440435 w 2231010"/>
              <a:gd name="connsiteY0" fmla="*/ 1063625 h 1247775"/>
              <a:gd name="connsiteX1" fmla="*/ 1338835 w 2231010"/>
              <a:gd name="connsiteY1" fmla="*/ 1165225 h 1247775"/>
              <a:gd name="connsiteX2" fmla="*/ 1408685 w 2231010"/>
              <a:gd name="connsiteY2" fmla="*/ 1247775 h 1247775"/>
              <a:gd name="connsiteX3" fmla="*/ 2132585 w 2231010"/>
              <a:gd name="connsiteY3" fmla="*/ 1241425 h 1247775"/>
              <a:gd name="connsiteX4" fmla="*/ 2231010 w 2231010"/>
              <a:gd name="connsiteY4" fmla="*/ 1146175 h 1247775"/>
              <a:gd name="connsiteX5" fmla="*/ 2227835 w 2231010"/>
              <a:gd name="connsiteY5" fmla="*/ 409575 h 1247775"/>
              <a:gd name="connsiteX6" fmla="*/ 2145285 w 2231010"/>
              <a:gd name="connsiteY6" fmla="*/ 365125 h 1247775"/>
              <a:gd name="connsiteX7" fmla="*/ 2040510 w 2231010"/>
              <a:gd name="connsiteY7" fmla="*/ 463550 h 1247775"/>
              <a:gd name="connsiteX8" fmla="*/ 1608710 w 2231010"/>
              <a:gd name="connsiteY8" fmla="*/ 44450 h 1247775"/>
              <a:gd name="connsiteX9" fmla="*/ 1529335 w 2231010"/>
              <a:gd name="connsiteY9" fmla="*/ 0 h 1247775"/>
              <a:gd name="connsiteX10" fmla="*/ 237110 w 2231010"/>
              <a:gd name="connsiteY10" fmla="*/ 15875 h 1247775"/>
              <a:gd name="connsiteX11" fmla="*/ 116460 w 2231010"/>
              <a:gd name="connsiteY11" fmla="*/ 111125 h 1247775"/>
              <a:gd name="connsiteX12" fmla="*/ 2160 w 2231010"/>
              <a:gd name="connsiteY12" fmla="*/ 292100 h 1247775"/>
              <a:gd name="connsiteX13" fmla="*/ 52961 w 2231010"/>
              <a:gd name="connsiteY13" fmla="*/ 320675 h 1247775"/>
              <a:gd name="connsiteX14" fmla="*/ 116461 w 2231010"/>
              <a:gd name="connsiteY14" fmla="*/ 146050 h 1247775"/>
              <a:gd name="connsiteX15" fmla="*/ 475236 w 2231010"/>
              <a:gd name="connsiteY15" fmla="*/ 95250 h 1247775"/>
              <a:gd name="connsiteX16" fmla="*/ 1443611 w 2231010"/>
              <a:gd name="connsiteY16" fmla="*/ 1069975 h 1247775"/>
              <a:gd name="connsiteX17" fmla="*/ 1440435 w 2231010"/>
              <a:gd name="connsiteY17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438275 w 2228850"/>
              <a:gd name="connsiteY0" fmla="*/ 1063625 h 1247775"/>
              <a:gd name="connsiteX1" fmla="*/ 1336675 w 2228850"/>
              <a:gd name="connsiteY1" fmla="*/ 1165225 h 1247775"/>
              <a:gd name="connsiteX2" fmla="*/ 1406525 w 2228850"/>
              <a:gd name="connsiteY2" fmla="*/ 1247775 h 1247775"/>
              <a:gd name="connsiteX3" fmla="*/ 2130425 w 2228850"/>
              <a:gd name="connsiteY3" fmla="*/ 1241425 h 1247775"/>
              <a:gd name="connsiteX4" fmla="*/ 2228850 w 2228850"/>
              <a:gd name="connsiteY4" fmla="*/ 1146175 h 1247775"/>
              <a:gd name="connsiteX5" fmla="*/ 2225675 w 2228850"/>
              <a:gd name="connsiteY5" fmla="*/ 409575 h 1247775"/>
              <a:gd name="connsiteX6" fmla="*/ 2143125 w 2228850"/>
              <a:gd name="connsiteY6" fmla="*/ 365125 h 1247775"/>
              <a:gd name="connsiteX7" fmla="*/ 2038350 w 2228850"/>
              <a:gd name="connsiteY7" fmla="*/ 463550 h 1247775"/>
              <a:gd name="connsiteX8" fmla="*/ 1606550 w 2228850"/>
              <a:gd name="connsiteY8" fmla="*/ 44450 h 1247775"/>
              <a:gd name="connsiteX9" fmla="*/ 1527175 w 2228850"/>
              <a:gd name="connsiteY9" fmla="*/ 0 h 1247775"/>
              <a:gd name="connsiteX10" fmla="*/ 234950 w 2228850"/>
              <a:gd name="connsiteY10" fmla="*/ 15875 h 1247775"/>
              <a:gd name="connsiteX11" fmla="*/ 114300 w 2228850"/>
              <a:gd name="connsiteY11" fmla="*/ 111125 h 1247775"/>
              <a:gd name="connsiteX12" fmla="*/ 0 w 2228850"/>
              <a:gd name="connsiteY12" fmla="*/ 292100 h 1247775"/>
              <a:gd name="connsiteX13" fmla="*/ 114301 w 2228850"/>
              <a:gd name="connsiteY13" fmla="*/ 146050 h 1247775"/>
              <a:gd name="connsiteX14" fmla="*/ 473076 w 2228850"/>
              <a:gd name="connsiteY14" fmla="*/ 95250 h 1247775"/>
              <a:gd name="connsiteX15" fmla="*/ 1441451 w 2228850"/>
              <a:gd name="connsiteY15" fmla="*/ 1069975 h 1247775"/>
              <a:gd name="connsiteX16" fmla="*/ 1438275 w 2228850"/>
              <a:gd name="connsiteY16" fmla="*/ 1063625 h 1247775"/>
              <a:gd name="connsiteX0" fmla="*/ 1393828 w 2184403"/>
              <a:gd name="connsiteY0" fmla="*/ 1063625 h 1247775"/>
              <a:gd name="connsiteX1" fmla="*/ 1292228 w 2184403"/>
              <a:gd name="connsiteY1" fmla="*/ 1165225 h 1247775"/>
              <a:gd name="connsiteX2" fmla="*/ 1362078 w 2184403"/>
              <a:gd name="connsiteY2" fmla="*/ 1247775 h 1247775"/>
              <a:gd name="connsiteX3" fmla="*/ 2085978 w 2184403"/>
              <a:gd name="connsiteY3" fmla="*/ 1241425 h 1247775"/>
              <a:gd name="connsiteX4" fmla="*/ 2184403 w 2184403"/>
              <a:gd name="connsiteY4" fmla="*/ 1146175 h 1247775"/>
              <a:gd name="connsiteX5" fmla="*/ 2181228 w 2184403"/>
              <a:gd name="connsiteY5" fmla="*/ 409575 h 1247775"/>
              <a:gd name="connsiteX6" fmla="*/ 2098678 w 2184403"/>
              <a:gd name="connsiteY6" fmla="*/ 365125 h 1247775"/>
              <a:gd name="connsiteX7" fmla="*/ 1993903 w 2184403"/>
              <a:gd name="connsiteY7" fmla="*/ 463550 h 1247775"/>
              <a:gd name="connsiteX8" fmla="*/ 1562103 w 2184403"/>
              <a:gd name="connsiteY8" fmla="*/ 44450 h 1247775"/>
              <a:gd name="connsiteX9" fmla="*/ 1482728 w 2184403"/>
              <a:gd name="connsiteY9" fmla="*/ 0 h 1247775"/>
              <a:gd name="connsiteX10" fmla="*/ 190503 w 2184403"/>
              <a:gd name="connsiteY10" fmla="*/ 15875 h 1247775"/>
              <a:gd name="connsiteX11" fmla="*/ 69853 w 2184403"/>
              <a:gd name="connsiteY11" fmla="*/ 111125 h 1247775"/>
              <a:gd name="connsiteX12" fmla="*/ 3 w 2184403"/>
              <a:gd name="connsiteY12" fmla="*/ 330200 h 1247775"/>
              <a:gd name="connsiteX13" fmla="*/ 69854 w 2184403"/>
              <a:gd name="connsiteY13" fmla="*/ 146050 h 1247775"/>
              <a:gd name="connsiteX14" fmla="*/ 428629 w 2184403"/>
              <a:gd name="connsiteY14" fmla="*/ 95250 h 1247775"/>
              <a:gd name="connsiteX15" fmla="*/ 1397004 w 2184403"/>
              <a:gd name="connsiteY15" fmla="*/ 1069975 h 1247775"/>
              <a:gd name="connsiteX16" fmla="*/ 1393828 w 2184403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57325 w 2247900"/>
              <a:gd name="connsiteY0" fmla="*/ 1063625 h 1247775"/>
              <a:gd name="connsiteX1" fmla="*/ 1355725 w 2247900"/>
              <a:gd name="connsiteY1" fmla="*/ 1165225 h 1247775"/>
              <a:gd name="connsiteX2" fmla="*/ 1425575 w 2247900"/>
              <a:gd name="connsiteY2" fmla="*/ 1247775 h 1247775"/>
              <a:gd name="connsiteX3" fmla="*/ 2149475 w 2247900"/>
              <a:gd name="connsiteY3" fmla="*/ 1241425 h 1247775"/>
              <a:gd name="connsiteX4" fmla="*/ 2247900 w 2247900"/>
              <a:gd name="connsiteY4" fmla="*/ 1146175 h 1247775"/>
              <a:gd name="connsiteX5" fmla="*/ 2244725 w 2247900"/>
              <a:gd name="connsiteY5" fmla="*/ 409575 h 1247775"/>
              <a:gd name="connsiteX6" fmla="*/ 2162175 w 2247900"/>
              <a:gd name="connsiteY6" fmla="*/ 365125 h 1247775"/>
              <a:gd name="connsiteX7" fmla="*/ 2057400 w 2247900"/>
              <a:gd name="connsiteY7" fmla="*/ 463550 h 1247775"/>
              <a:gd name="connsiteX8" fmla="*/ 1625600 w 2247900"/>
              <a:gd name="connsiteY8" fmla="*/ 44450 h 1247775"/>
              <a:gd name="connsiteX9" fmla="*/ 1546225 w 2247900"/>
              <a:gd name="connsiteY9" fmla="*/ 0 h 1247775"/>
              <a:gd name="connsiteX10" fmla="*/ 254000 w 2247900"/>
              <a:gd name="connsiteY10" fmla="*/ 15875 h 1247775"/>
              <a:gd name="connsiteX11" fmla="*/ 133350 w 2247900"/>
              <a:gd name="connsiteY11" fmla="*/ 111125 h 1247775"/>
              <a:gd name="connsiteX12" fmla="*/ 0 w 2247900"/>
              <a:gd name="connsiteY12" fmla="*/ 298450 h 1247775"/>
              <a:gd name="connsiteX13" fmla="*/ 133351 w 2247900"/>
              <a:gd name="connsiteY13" fmla="*/ 146050 h 1247775"/>
              <a:gd name="connsiteX14" fmla="*/ 492126 w 2247900"/>
              <a:gd name="connsiteY14" fmla="*/ 95250 h 1247775"/>
              <a:gd name="connsiteX15" fmla="*/ 1460501 w 2247900"/>
              <a:gd name="connsiteY15" fmla="*/ 1069975 h 1247775"/>
              <a:gd name="connsiteX16" fmla="*/ 1457325 w 2247900"/>
              <a:gd name="connsiteY16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60753 w 2251328"/>
              <a:gd name="connsiteY0" fmla="*/ 1063625 h 1247775"/>
              <a:gd name="connsiteX1" fmla="*/ 1359153 w 2251328"/>
              <a:gd name="connsiteY1" fmla="*/ 1165225 h 1247775"/>
              <a:gd name="connsiteX2" fmla="*/ 1429003 w 2251328"/>
              <a:gd name="connsiteY2" fmla="*/ 1247775 h 1247775"/>
              <a:gd name="connsiteX3" fmla="*/ 2152903 w 2251328"/>
              <a:gd name="connsiteY3" fmla="*/ 1241425 h 1247775"/>
              <a:gd name="connsiteX4" fmla="*/ 2251328 w 2251328"/>
              <a:gd name="connsiteY4" fmla="*/ 1146175 h 1247775"/>
              <a:gd name="connsiteX5" fmla="*/ 2248153 w 2251328"/>
              <a:gd name="connsiteY5" fmla="*/ 409575 h 1247775"/>
              <a:gd name="connsiteX6" fmla="*/ 2165603 w 2251328"/>
              <a:gd name="connsiteY6" fmla="*/ 365125 h 1247775"/>
              <a:gd name="connsiteX7" fmla="*/ 2060828 w 2251328"/>
              <a:gd name="connsiteY7" fmla="*/ 463550 h 1247775"/>
              <a:gd name="connsiteX8" fmla="*/ 1629028 w 2251328"/>
              <a:gd name="connsiteY8" fmla="*/ 44450 h 1247775"/>
              <a:gd name="connsiteX9" fmla="*/ 1549653 w 2251328"/>
              <a:gd name="connsiteY9" fmla="*/ 0 h 1247775"/>
              <a:gd name="connsiteX10" fmla="*/ 257428 w 2251328"/>
              <a:gd name="connsiteY10" fmla="*/ 15875 h 1247775"/>
              <a:gd name="connsiteX11" fmla="*/ 3428 w 2251328"/>
              <a:gd name="connsiteY11" fmla="*/ 298450 h 1247775"/>
              <a:gd name="connsiteX12" fmla="*/ 136779 w 2251328"/>
              <a:gd name="connsiteY12" fmla="*/ 146050 h 1247775"/>
              <a:gd name="connsiteX13" fmla="*/ 495554 w 2251328"/>
              <a:gd name="connsiteY13" fmla="*/ 95250 h 1247775"/>
              <a:gd name="connsiteX14" fmla="*/ 1463929 w 2251328"/>
              <a:gd name="connsiteY14" fmla="*/ 1069975 h 1247775"/>
              <a:gd name="connsiteX15" fmla="*/ 1460753 w 2251328"/>
              <a:gd name="connsiteY15" fmla="*/ 1063625 h 1247775"/>
              <a:gd name="connsiteX0" fmla="*/ 1454613 w 2245188"/>
              <a:gd name="connsiteY0" fmla="*/ 1063625 h 1247775"/>
              <a:gd name="connsiteX1" fmla="*/ 1353013 w 2245188"/>
              <a:gd name="connsiteY1" fmla="*/ 1165225 h 1247775"/>
              <a:gd name="connsiteX2" fmla="*/ 1422863 w 2245188"/>
              <a:gd name="connsiteY2" fmla="*/ 1247775 h 1247775"/>
              <a:gd name="connsiteX3" fmla="*/ 2146763 w 2245188"/>
              <a:gd name="connsiteY3" fmla="*/ 1241425 h 1247775"/>
              <a:gd name="connsiteX4" fmla="*/ 2245188 w 2245188"/>
              <a:gd name="connsiteY4" fmla="*/ 1146175 h 1247775"/>
              <a:gd name="connsiteX5" fmla="*/ 2242013 w 2245188"/>
              <a:gd name="connsiteY5" fmla="*/ 409575 h 1247775"/>
              <a:gd name="connsiteX6" fmla="*/ 2159463 w 2245188"/>
              <a:gd name="connsiteY6" fmla="*/ 365125 h 1247775"/>
              <a:gd name="connsiteX7" fmla="*/ 2054688 w 2245188"/>
              <a:gd name="connsiteY7" fmla="*/ 463550 h 1247775"/>
              <a:gd name="connsiteX8" fmla="*/ 1622888 w 2245188"/>
              <a:gd name="connsiteY8" fmla="*/ 44450 h 1247775"/>
              <a:gd name="connsiteX9" fmla="*/ 1543513 w 2245188"/>
              <a:gd name="connsiteY9" fmla="*/ 0 h 1247775"/>
              <a:gd name="connsiteX10" fmla="*/ 251288 w 2245188"/>
              <a:gd name="connsiteY10" fmla="*/ 15875 h 1247775"/>
              <a:gd name="connsiteX11" fmla="*/ 3638 w 2245188"/>
              <a:gd name="connsiteY11" fmla="*/ 352425 h 1247775"/>
              <a:gd name="connsiteX12" fmla="*/ 130639 w 2245188"/>
              <a:gd name="connsiteY12" fmla="*/ 146050 h 1247775"/>
              <a:gd name="connsiteX13" fmla="*/ 489414 w 2245188"/>
              <a:gd name="connsiteY13" fmla="*/ 95250 h 1247775"/>
              <a:gd name="connsiteX14" fmla="*/ 1457789 w 2245188"/>
              <a:gd name="connsiteY14" fmla="*/ 1069975 h 1247775"/>
              <a:gd name="connsiteX15" fmla="*/ 1454613 w 2245188"/>
              <a:gd name="connsiteY15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50975 w 2241550"/>
              <a:gd name="connsiteY0" fmla="*/ 1063625 h 1247775"/>
              <a:gd name="connsiteX1" fmla="*/ 1349375 w 2241550"/>
              <a:gd name="connsiteY1" fmla="*/ 1165225 h 1247775"/>
              <a:gd name="connsiteX2" fmla="*/ 1419225 w 2241550"/>
              <a:gd name="connsiteY2" fmla="*/ 1247775 h 1247775"/>
              <a:gd name="connsiteX3" fmla="*/ 2143125 w 2241550"/>
              <a:gd name="connsiteY3" fmla="*/ 1241425 h 1247775"/>
              <a:gd name="connsiteX4" fmla="*/ 2241550 w 2241550"/>
              <a:gd name="connsiteY4" fmla="*/ 1146175 h 1247775"/>
              <a:gd name="connsiteX5" fmla="*/ 2238375 w 2241550"/>
              <a:gd name="connsiteY5" fmla="*/ 409575 h 1247775"/>
              <a:gd name="connsiteX6" fmla="*/ 2155825 w 2241550"/>
              <a:gd name="connsiteY6" fmla="*/ 365125 h 1247775"/>
              <a:gd name="connsiteX7" fmla="*/ 2051050 w 2241550"/>
              <a:gd name="connsiteY7" fmla="*/ 463550 h 1247775"/>
              <a:gd name="connsiteX8" fmla="*/ 1619250 w 2241550"/>
              <a:gd name="connsiteY8" fmla="*/ 44450 h 1247775"/>
              <a:gd name="connsiteX9" fmla="*/ 1539875 w 2241550"/>
              <a:gd name="connsiteY9" fmla="*/ 0 h 1247775"/>
              <a:gd name="connsiteX10" fmla="*/ 247650 w 2241550"/>
              <a:gd name="connsiteY10" fmla="*/ 15875 h 1247775"/>
              <a:gd name="connsiteX11" fmla="*/ 0 w 2241550"/>
              <a:gd name="connsiteY11" fmla="*/ 352425 h 1247775"/>
              <a:gd name="connsiteX12" fmla="*/ 485776 w 2241550"/>
              <a:gd name="connsiteY12" fmla="*/ 95250 h 1247775"/>
              <a:gd name="connsiteX13" fmla="*/ 1454151 w 2241550"/>
              <a:gd name="connsiteY13" fmla="*/ 1069975 h 1247775"/>
              <a:gd name="connsiteX14" fmla="*/ 1450975 w 2241550"/>
              <a:gd name="connsiteY14" fmla="*/ 1063625 h 1247775"/>
              <a:gd name="connsiteX0" fmla="*/ 1444625 w 2235200"/>
              <a:gd name="connsiteY0" fmla="*/ 1063625 h 1247775"/>
              <a:gd name="connsiteX1" fmla="*/ 1343025 w 2235200"/>
              <a:gd name="connsiteY1" fmla="*/ 1165225 h 1247775"/>
              <a:gd name="connsiteX2" fmla="*/ 1412875 w 2235200"/>
              <a:gd name="connsiteY2" fmla="*/ 1247775 h 1247775"/>
              <a:gd name="connsiteX3" fmla="*/ 2136775 w 2235200"/>
              <a:gd name="connsiteY3" fmla="*/ 1241425 h 1247775"/>
              <a:gd name="connsiteX4" fmla="*/ 2235200 w 2235200"/>
              <a:gd name="connsiteY4" fmla="*/ 1146175 h 1247775"/>
              <a:gd name="connsiteX5" fmla="*/ 2232025 w 2235200"/>
              <a:gd name="connsiteY5" fmla="*/ 409575 h 1247775"/>
              <a:gd name="connsiteX6" fmla="*/ 2149475 w 2235200"/>
              <a:gd name="connsiteY6" fmla="*/ 365125 h 1247775"/>
              <a:gd name="connsiteX7" fmla="*/ 2044700 w 2235200"/>
              <a:gd name="connsiteY7" fmla="*/ 463550 h 1247775"/>
              <a:gd name="connsiteX8" fmla="*/ 1612900 w 2235200"/>
              <a:gd name="connsiteY8" fmla="*/ 44450 h 1247775"/>
              <a:gd name="connsiteX9" fmla="*/ 1533525 w 2235200"/>
              <a:gd name="connsiteY9" fmla="*/ 0 h 1247775"/>
              <a:gd name="connsiteX10" fmla="*/ 241300 w 2235200"/>
              <a:gd name="connsiteY10" fmla="*/ 15875 h 1247775"/>
              <a:gd name="connsiteX11" fmla="*/ 0 w 2235200"/>
              <a:gd name="connsiteY11" fmla="*/ 269875 h 1247775"/>
              <a:gd name="connsiteX12" fmla="*/ 479426 w 2235200"/>
              <a:gd name="connsiteY12" fmla="*/ 95250 h 1247775"/>
              <a:gd name="connsiteX13" fmla="*/ 1447801 w 2235200"/>
              <a:gd name="connsiteY13" fmla="*/ 1069975 h 1247775"/>
              <a:gd name="connsiteX14" fmla="*/ 1444625 w 2235200"/>
              <a:gd name="connsiteY14" fmla="*/ 1063625 h 1247775"/>
              <a:gd name="connsiteX0" fmla="*/ 1492250 w 2282825"/>
              <a:gd name="connsiteY0" fmla="*/ 1063625 h 1247775"/>
              <a:gd name="connsiteX1" fmla="*/ 1390650 w 2282825"/>
              <a:gd name="connsiteY1" fmla="*/ 1165225 h 1247775"/>
              <a:gd name="connsiteX2" fmla="*/ 1460500 w 2282825"/>
              <a:gd name="connsiteY2" fmla="*/ 1247775 h 1247775"/>
              <a:gd name="connsiteX3" fmla="*/ 2184400 w 2282825"/>
              <a:gd name="connsiteY3" fmla="*/ 1241425 h 1247775"/>
              <a:gd name="connsiteX4" fmla="*/ 2282825 w 2282825"/>
              <a:gd name="connsiteY4" fmla="*/ 1146175 h 1247775"/>
              <a:gd name="connsiteX5" fmla="*/ 2279650 w 2282825"/>
              <a:gd name="connsiteY5" fmla="*/ 409575 h 1247775"/>
              <a:gd name="connsiteX6" fmla="*/ 2197100 w 2282825"/>
              <a:gd name="connsiteY6" fmla="*/ 365125 h 1247775"/>
              <a:gd name="connsiteX7" fmla="*/ 2092325 w 2282825"/>
              <a:gd name="connsiteY7" fmla="*/ 463550 h 1247775"/>
              <a:gd name="connsiteX8" fmla="*/ 1660525 w 2282825"/>
              <a:gd name="connsiteY8" fmla="*/ 44450 h 1247775"/>
              <a:gd name="connsiteX9" fmla="*/ 1581150 w 2282825"/>
              <a:gd name="connsiteY9" fmla="*/ 0 h 1247775"/>
              <a:gd name="connsiteX10" fmla="*/ 288925 w 2282825"/>
              <a:gd name="connsiteY10" fmla="*/ 15875 h 1247775"/>
              <a:gd name="connsiteX11" fmla="*/ 0 w 2282825"/>
              <a:gd name="connsiteY11" fmla="*/ 304800 h 1247775"/>
              <a:gd name="connsiteX12" fmla="*/ 527051 w 2282825"/>
              <a:gd name="connsiteY12" fmla="*/ 95250 h 1247775"/>
              <a:gd name="connsiteX13" fmla="*/ 1495426 w 2282825"/>
              <a:gd name="connsiteY13" fmla="*/ 1069975 h 1247775"/>
              <a:gd name="connsiteX14" fmla="*/ 1492250 w 2282825"/>
              <a:gd name="connsiteY14" fmla="*/ 1063625 h 1247775"/>
              <a:gd name="connsiteX0" fmla="*/ 1514475 w 2305050"/>
              <a:gd name="connsiteY0" fmla="*/ 1063625 h 1247775"/>
              <a:gd name="connsiteX1" fmla="*/ 1412875 w 2305050"/>
              <a:gd name="connsiteY1" fmla="*/ 1165225 h 1247775"/>
              <a:gd name="connsiteX2" fmla="*/ 1482725 w 2305050"/>
              <a:gd name="connsiteY2" fmla="*/ 1247775 h 1247775"/>
              <a:gd name="connsiteX3" fmla="*/ 2206625 w 2305050"/>
              <a:gd name="connsiteY3" fmla="*/ 1241425 h 1247775"/>
              <a:gd name="connsiteX4" fmla="*/ 2305050 w 2305050"/>
              <a:gd name="connsiteY4" fmla="*/ 1146175 h 1247775"/>
              <a:gd name="connsiteX5" fmla="*/ 2301875 w 2305050"/>
              <a:gd name="connsiteY5" fmla="*/ 409575 h 1247775"/>
              <a:gd name="connsiteX6" fmla="*/ 2219325 w 2305050"/>
              <a:gd name="connsiteY6" fmla="*/ 365125 h 1247775"/>
              <a:gd name="connsiteX7" fmla="*/ 2114550 w 2305050"/>
              <a:gd name="connsiteY7" fmla="*/ 463550 h 1247775"/>
              <a:gd name="connsiteX8" fmla="*/ 1682750 w 2305050"/>
              <a:gd name="connsiteY8" fmla="*/ 44450 h 1247775"/>
              <a:gd name="connsiteX9" fmla="*/ 1603375 w 2305050"/>
              <a:gd name="connsiteY9" fmla="*/ 0 h 1247775"/>
              <a:gd name="connsiteX10" fmla="*/ 311150 w 2305050"/>
              <a:gd name="connsiteY10" fmla="*/ 15875 h 1247775"/>
              <a:gd name="connsiteX11" fmla="*/ 0 w 2305050"/>
              <a:gd name="connsiteY11" fmla="*/ 323850 h 1247775"/>
              <a:gd name="connsiteX12" fmla="*/ 549276 w 2305050"/>
              <a:gd name="connsiteY12" fmla="*/ 95250 h 1247775"/>
              <a:gd name="connsiteX13" fmla="*/ 1517651 w 2305050"/>
              <a:gd name="connsiteY13" fmla="*/ 1069975 h 1247775"/>
              <a:gd name="connsiteX14" fmla="*/ 1514475 w 230505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0"/>
              <a:gd name="connsiteY0" fmla="*/ 1063625 h 1247775"/>
              <a:gd name="connsiteX1" fmla="*/ 1457325 w 2349500"/>
              <a:gd name="connsiteY1" fmla="*/ 1165225 h 1247775"/>
              <a:gd name="connsiteX2" fmla="*/ 1527175 w 2349500"/>
              <a:gd name="connsiteY2" fmla="*/ 1247775 h 1247775"/>
              <a:gd name="connsiteX3" fmla="*/ 2251075 w 2349500"/>
              <a:gd name="connsiteY3" fmla="*/ 1241425 h 1247775"/>
              <a:gd name="connsiteX4" fmla="*/ 2349500 w 2349500"/>
              <a:gd name="connsiteY4" fmla="*/ 1146175 h 1247775"/>
              <a:gd name="connsiteX5" fmla="*/ 2346325 w 2349500"/>
              <a:gd name="connsiteY5" fmla="*/ 409575 h 1247775"/>
              <a:gd name="connsiteX6" fmla="*/ 2263775 w 2349500"/>
              <a:gd name="connsiteY6" fmla="*/ 365125 h 1247775"/>
              <a:gd name="connsiteX7" fmla="*/ 2159000 w 2349500"/>
              <a:gd name="connsiteY7" fmla="*/ 463550 h 1247775"/>
              <a:gd name="connsiteX8" fmla="*/ 1727200 w 2349500"/>
              <a:gd name="connsiteY8" fmla="*/ 44450 h 1247775"/>
              <a:gd name="connsiteX9" fmla="*/ 1647825 w 2349500"/>
              <a:gd name="connsiteY9" fmla="*/ 0 h 1247775"/>
              <a:gd name="connsiteX10" fmla="*/ 355600 w 2349500"/>
              <a:gd name="connsiteY10" fmla="*/ 15875 h 1247775"/>
              <a:gd name="connsiteX11" fmla="*/ 0 w 2349500"/>
              <a:gd name="connsiteY11" fmla="*/ 342900 h 1247775"/>
              <a:gd name="connsiteX12" fmla="*/ 593726 w 2349500"/>
              <a:gd name="connsiteY12" fmla="*/ 95250 h 1247775"/>
              <a:gd name="connsiteX13" fmla="*/ 1562101 w 2349500"/>
              <a:gd name="connsiteY13" fmla="*/ 1069975 h 1247775"/>
              <a:gd name="connsiteX14" fmla="*/ 1558925 w 2349500"/>
              <a:gd name="connsiteY14" fmla="*/ 1063625 h 1247775"/>
              <a:gd name="connsiteX0" fmla="*/ 1558925 w 2349503"/>
              <a:gd name="connsiteY0" fmla="*/ 1063625 h 1247775"/>
              <a:gd name="connsiteX1" fmla="*/ 1457325 w 2349503"/>
              <a:gd name="connsiteY1" fmla="*/ 1165225 h 1247775"/>
              <a:gd name="connsiteX2" fmla="*/ 1527175 w 2349503"/>
              <a:gd name="connsiteY2" fmla="*/ 1247775 h 1247775"/>
              <a:gd name="connsiteX3" fmla="*/ 2251075 w 2349503"/>
              <a:gd name="connsiteY3" fmla="*/ 1241425 h 1247775"/>
              <a:gd name="connsiteX4" fmla="*/ 2349500 w 2349503"/>
              <a:gd name="connsiteY4" fmla="*/ 1146175 h 1247775"/>
              <a:gd name="connsiteX5" fmla="*/ 2346325 w 2349503"/>
              <a:gd name="connsiteY5" fmla="*/ 409575 h 1247775"/>
              <a:gd name="connsiteX6" fmla="*/ 2263775 w 2349503"/>
              <a:gd name="connsiteY6" fmla="*/ 365125 h 1247775"/>
              <a:gd name="connsiteX7" fmla="*/ 2159000 w 2349503"/>
              <a:gd name="connsiteY7" fmla="*/ 463550 h 1247775"/>
              <a:gd name="connsiteX8" fmla="*/ 1727200 w 2349503"/>
              <a:gd name="connsiteY8" fmla="*/ 44450 h 1247775"/>
              <a:gd name="connsiteX9" fmla="*/ 1647825 w 2349503"/>
              <a:gd name="connsiteY9" fmla="*/ 0 h 1247775"/>
              <a:gd name="connsiteX10" fmla="*/ 355600 w 2349503"/>
              <a:gd name="connsiteY10" fmla="*/ 15875 h 1247775"/>
              <a:gd name="connsiteX11" fmla="*/ 0 w 2349503"/>
              <a:gd name="connsiteY11" fmla="*/ 342900 h 1247775"/>
              <a:gd name="connsiteX12" fmla="*/ 593726 w 2349503"/>
              <a:gd name="connsiteY12" fmla="*/ 95250 h 1247775"/>
              <a:gd name="connsiteX13" fmla="*/ 1562101 w 2349503"/>
              <a:gd name="connsiteY13" fmla="*/ 1069975 h 1247775"/>
              <a:gd name="connsiteX14" fmla="*/ 1558925 w 2349503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75"/>
              <a:gd name="connsiteX1" fmla="*/ 1457325 w 2349504"/>
              <a:gd name="connsiteY1" fmla="*/ 1165225 h 1247775"/>
              <a:gd name="connsiteX2" fmla="*/ 1527175 w 2349504"/>
              <a:gd name="connsiteY2" fmla="*/ 1247775 h 1247775"/>
              <a:gd name="connsiteX3" fmla="*/ 2251075 w 2349504"/>
              <a:gd name="connsiteY3" fmla="*/ 1241425 h 1247775"/>
              <a:gd name="connsiteX4" fmla="*/ 2349500 w 2349504"/>
              <a:gd name="connsiteY4" fmla="*/ 1146175 h 1247775"/>
              <a:gd name="connsiteX5" fmla="*/ 2346325 w 2349504"/>
              <a:gd name="connsiteY5" fmla="*/ 409575 h 1247775"/>
              <a:gd name="connsiteX6" fmla="*/ 2263775 w 2349504"/>
              <a:gd name="connsiteY6" fmla="*/ 365125 h 1247775"/>
              <a:gd name="connsiteX7" fmla="*/ 2159000 w 2349504"/>
              <a:gd name="connsiteY7" fmla="*/ 463550 h 1247775"/>
              <a:gd name="connsiteX8" fmla="*/ 1727200 w 2349504"/>
              <a:gd name="connsiteY8" fmla="*/ 44450 h 1247775"/>
              <a:gd name="connsiteX9" fmla="*/ 1647825 w 2349504"/>
              <a:gd name="connsiteY9" fmla="*/ 0 h 1247775"/>
              <a:gd name="connsiteX10" fmla="*/ 355600 w 2349504"/>
              <a:gd name="connsiteY10" fmla="*/ 15875 h 1247775"/>
              <a:gd name="connsiteX11" fmla="*/ 0 w 2349504"/>
              <a:gd name="connsiteY11" fmla="*/ 342900 h 1247775"/>
              <a:gd name="connsiteX12" fmla="*/ 593726 w 2349504"/>
              <a:gd name="connsiteY12" fmla="*/ 95250 h 1247775"/>
              <a:gd name="connsiteX13" fmla="*/ 1562101 w 2349504"/>
              <a:gd name="connsiteY13" fmla="*/ 1069975 h 1247775"/>
              <a:gd name="connsiteX14" fmla="*/ 1558925 w 2349504"/>
              <a:gd name="connsiteY14" fmla="*/ 1063625 h 1247775"/>
              <a:gd name="connsiteX0" fmla="*/ 1558925 w 2349504"/>
              <a:gd name="connsiteY0" fmla="*/ 1063625 h 1247789"/>
              <a:gd name="connsiteX1" fmla="*/ 1457325 w 2349504"/>
              <a:gd name="connsiteY1" fmla="*/ 1165225 h 1247789"/>
              <a:gd name="connsiteX2" fmla="*/ 1527175 w 2349504"/>
              <a:gd name="connsiteY2" fmla="*/ 1247775 h 1247789"/>
              <a:gd name="connsiteX3" fmla="*/ 2251075 w 2349504"/>
              <a:gd name="connsiteY3" fmla="*/ 1241425 h 1247789"/>
              <a:gd name="connsiteX4" fmla="*/ 2349500 w 2349504"/>
              <a:gd name="connsiteY4" fmla="*/ 1146175 h 1247789"/>
              <a:gd name="connsiteX5" fmla="*/ 2346325 w 2349504"/>
              <a:gd name="connsiteY5" fmla="*/ 409575 h 1247789"/>
              <a:gd name="connsiteX6" fmla="*/ 2263775 w 2349504"/>
              <a:gd name="connsiteY6" fmla="*/ 365125 h 1247789"/>
              <a:gd name="connsiteX7" fmla="*/ 2159000 w 2349504"/>
              <a:gd name="connsiteY7" fmla="*/ 463550 h 1247789"/>
              <a:gd name="connsiteX8" fmla="*/ 1727200 w 2349504"/>
              <a:gd name="connsiteY8" fmla="*/ 44450 h 1247789"/>
              <a:gd name="connsiteX9" fmla="*/ 1647825 w 2349504"/>
              <a:gd name="connsiteY9" fmla="*/ 0 h 1247789"/>
              <a:gd name="connsiteX10" fmla="*/ 355600 w 2349504"/>
              <a:gd name="connsiteY10" fmla="*/ 15875 h 1247789"/>
              <a:gd name="connsiteX11" fmla="*/ 0 w 2349504"/>
              <a:gd name="connsiteY11" fmla="*/ 342900 h 1247789"/>
              <a:gd name="connsiteX12" fmla="*/ 593726 w 2349504"/>
              <a:gd name="connsiteY12" fmla="*/ 95250 h 1247789"/>
              <a:gd name="connsiteX13" fmla="*/ 1562101 w 2349504"/>
              <a:gd name="connsiteY13" fmla="*/ 1069975 h 1247789"/>
              <a:gd name="connsiteX14" fmla="*/ 1558925 w 2349504"/>
              <a:gd name="connsiteY14" fmla="*/ 1063625 h 1247789"/>
              <a:gd name="connsiteX0" fmla="*/ 1558925 w 2349504"/>
              <a:gd name="connsiteY0" fmla="*/ 1063625 h 1247791"/>
              <a:gd name="connsiteX1" fmla="*/ 1457325 w 2349504"/>
              <a:gd name="connsiteY1" fmla="*/ 1165225 h 1247791"/>
              <a:gd name="connsiteX2" fmla="*/ 1527175 w 2349504"/>
              <a:gd name="connsiteY2" fmla="*/ 1247775 h 1247791"/>
              <a:gd name="connsiteX3" fmla="*/ 2251075 w 2349504"/>
              <a:gd name="connsiteY3" fmla="*/ 1241425 h 1247791"/>
              <a:gd name="connsiteX4" fmla="*/ 2349500 w 2349504"/>
              <a:gd name="connsiteY4" fmla="*/ 1146175 h 1247791"/>
              <a:gd name="connsiteX5" fmla="*/ 2346325 w 2349504"/>
              <a:gd name="connsiteY5" fmla="*/ 409575 h 1247791"/>
              <a:gd name="connsiteX6" fmla="*/ 2263775 w 2349504"/>
              <a:gd name="connsiteY6" fmla="*/ 365125 h 1247791"/>
              <a:gd name="connsiteX7" fmla="*/ 2159000 w 2349504"/>
              <a:gd name="connsiteY7" fmla="*/ 463550 h 1247791"/>
              <a:gd name="connsiteX8" fmla="*/ 1727200 w 2349504"/>
              <a:gd name="connsiteY8" fmla="*/ 44450 h 1247791"/>
              <a:gd name="connsiteX9" fmla="*/ 1647825 w 2349504"/>
              <a:gd name="connsiteY9" fmla="*/ 0 h 1247791"/>
              <a:gd name="connsiteX10" fmla="*/ 355600 w 2349504"/>
              <a:gd name="connsiteY10" fmla="*/ 15875 h 1247791"/>
              <a:gd name="connsiteX11" fmla="*/ 0 w 2349504"/>
              <a:gd name="connsiteY11" fmla="*/ 342900 h 1247791"/>
              <a:gd name="connsiteX12" fmla="*/ 593726 w 2349504"/>
              <a:gd name="connsiteY12" fmla="*/ 95250 h 1247791"/>
              <a:gd name="connsiteX13" fmla="*/ 1562101 w 2349504"/>
              <a:gd name="connsiteY13" fmla="*/ 1069975 h 1247791"/>
              <a:gd name="connsiteX14" fmla="*/ 1558925 w 2349504"/>
              <a:gd name="connsiteY14" fmla="*/ 1063625 h 1247791"/>
              <a:gd name="connsiteX0" fmla="*/ 1558925 w 2349504"/>
              <a:gd name="connsiteY0" fmla="*/ 106362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14" fmla="*/ 1558925 w 2349504"/>
              <a:gd name="connsiteY14" fmla="*/ 106362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93726 w 2349504"/>
              <a:gd name="connsiteY12" fmla="*/ 95250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  <a:gd name="connsiteX0" fmla="*/ 1562101 w 2349504"/>
              <a:gd name="connsiteY0" fmla="*/ 1069975 h 1247802"/>
              <a:gd name="connsiteX1" fmla="*/ 1457325 w 2349504"/>
              <a:gd name="connsiteY1" fmla="*/ 1165225 h 1247802"/>
              <a:gd name="connsiteX2" fmla="*/ 1527175 w 2349504"/>
              <a:gd name="connsiteY2" fmla="*/ 1247775 h 1247802"/>
              <a:gd name="connsiteX3" fmla="*/ 2251075 w 2349504"/>
              <a:gd name="connsiteY3" fmla="*/ 1241425 h 1247802"/>
              <a:gd name="connsiteX4" fmla="*/ 2349500 w 2349504"/>
              <a:gd name="connsiteY4" fmla="*/ 1146175 h 1247802"/>
              <a:gd name="connsiteX5" fmla="*/ 2346325 w 2349504"/>
              <a:gd name="connsiteY5" fmla="*/ 409575 h 1247802"/>
              <a:gd name="connsiteX6" fmla="*/ 2263775 w 2349504"/>
              <a:gd name="connsiteY6" fmla="*/ 365125 h 1247802"/>
              <a:gd name="connsiteX7" fmla="*/ 2159000 w 2349504"/>
              <a:gd name="connsiteY7" fmla="*/ 463550 h 1247802"/>
              <a:gd name="connsiteX8" fmla="*/ 1727200 w 2349504"/>
              <a:gd name="connsiteY8" fmla="*/ 44450 h 1247802"/>
              <a:gd name="connsiteX9" fmla="*/ 1647825 w 2349504"/>
              <a:gd name="connsiteY9" fmla="*/ 0 h 1247802"/>
              <a:gd name="connsiteX10" fmla="*/ 355600 w 2349504"/>
              <a:gd name="connsiteY10" fmla="*/ 15875 h 1247802"/>
              <a:gd name="connsiteX11" fmla="*/ 0 w 2349504"/>
              <a:gd name="connsiteY11" fmla="*/ 342900 h 1247802"/>
              <a:gd name="connsiteX12" fmla="*/ 546101 w 2349504"/>
              <a:gd name="connsiteY12" fmla="*/ 90488 h 1247802"/>
              <a:gd name="connsiteX13" fmla="*/ 1562101 w 2349504"/>
              <a:gd name="connsiteY13" fmla="*/ 1069975 h 124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49504" h="1247802">
                <a:moveTo>
                  <a:pt x="1562101" y="1069975"/>
                </a:moveTo>
                <a:lnTo>
                  <a:pt x="1457325" y="1165225"/>
                </a:lnTo>
                <a:cubicBezTo>
                  <a:pt x="1413934" y="1218936"/>
                  <a:pt x="1465792" y="1248833"/>
                  <a:pt x="1527175" y="1247775"/>
                </a:cubicBezTo>
                <a:lnTo>
                  <a:pt x="2251075" y="1241425"/>
                </a:lnTo>
                <a:cubicBezTo>
                  <a:pt x="2302933" y="1245393"/>
                  <a:pt x="2350030" y="1201738"/>
                  <a:pt x="2349500" y="1146175"/>
                </a:cubicBezTo>
                <a:cubicBezTo>
                  <a:pt x="2348442" y="900642"/>
                  <a:pt x="2347383" y="655108"/>
                  <a:pt x="2346325" y="409575"/>
                </a:cubicBezTo>
                <a:cubicBezTo>
                  <a:pt x="2345003" y="342369"/>
                  <a:pt x="2296054" y="334698"/>
                  <a:pt x="2263775" y="365125"/>
                </a:cubicBezTo>
                <a:lnTo>
                  <a:pt x="2159000" y="463550"/>
                </a:lnTo>
                <a:lnTo>
                  <a:pt x="1727200" y="44450"/>
                </a:lnTo>
                <a:cubicBezTo>
                  <a:pt x="1703917" y="16933"/>
                  <a:pt x="1681427" y="10054"/>
                  <a:pt x="1647825" y="0"/>
                </a:cubicBezTo>
                <a:lnTo>
                  <a:pt x="355600" y="15875"/>
                </a:lnTo>
                <a:cubicBezTo>
                  <a:pt x="97896" y="65617"/>
                  <a:pt x="38100" y="198437"/>
                  <a:pt x="0" y="342900"/>
                </a:cubicBezTo>
                <a:cubicBezTo>
                  <a:pt x="61913" y="95779"/>
                  <a:pt x="309564" y="-40216"/>
                  <a:pt x="546101" y="90488"/>
                </a:cubicBezTo>
                <a:cubicBezTo>
                  <a:pt x="782638" y="221192"/>
                  <a:pt x="1239309" y="745067"/>
                  <a:pt x="1562101" y="1069975"/>
                </a:cubicBezTo>
                <a:close/>
              </a:path>
            </a:pathLst>
          </a:custGeom>
          <a:gradFill flip="none" rotWithShape="1">
            <a:gsLst>
              <a:gs pos="0">
                <a:srgbClr val="294B69"/>
              </a:gs>
              <a:gs pos="29000">
                <a:srgbClr val="457EB1"/>
              </a:gs>
              <a:gs pos="100000">
                <a:srgbClr val="6596C3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直角三角形 2065"/>
          <p:cNvSpPr/>
          <p:nvPr/>
        </p:nvSpPr>
        <p:spPr>
          <a:xfrm rot="13697575">
            <a:off x="2061615" y="4777948"/>
            <a:ext cx="182608" cy="187543"/>
          </a:xfrm>
          <a:custGeom>
            <a:avLst/>
            <a:gdLst/>
            <a:ahLst/>
            <a:cxnLst/>
            <a:rect l="l" t="t" r="r" b="b"/>
            <a:pathLst>
              <a:path w="801896" h="801896">
                <a:moveTo>
                  <a:pt x="0" y="801896"/>
                </a:moveTo>
                <a:lnTo>
                  <a:pt x="0" y="0"/>
                </a:lnTo>
                <a:lnTo>
                  <a:pt x="150766" y="150766"/>
                </a:lnTo>
                <a:lnTo>
                  <a:pt x="150766" y="633124"/>
                </a:lnTo>
                <a:lnTo>
                  <a:pt x="633123" y="633124"/>
                </a:lnTo>
                <a:lnTo>
                  <a:pt x="801896" y="801896"/>
                </a:lnTo>
                <a:close/>
              </a:path>
            </a:pathLst>
          </a:custGeom>
          <a:solidFill>
            <a:srgbClr val="58C8F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04980" y="1257602"/>
            <a:ext cx="49621" cy="781200"/>
            <a:chOff x="504980" y="195758"/>
            <a:chExt cx="49621" cy="781200"/>
          </a:xfrm>
        </p:grpSpPr>
        <p:sp>
          <p:nvSpPr>
            <p:cNvPr id="69" name="矩形 68"/>
            <p:cNvSpPr/>
            <p:nvPr/>
          </p:nvSpPr>
          <p:spPr>
            <a:xfrm>
              <a:off x="504980" y="195758"/>
              <a:ext cx="49621" cy="179981"/>
            </a:xfrm>
            <a:prstGeom prst="rect">
              <a:avLst/>
            </a:prstGeom>
            <a:gradFill flip="none" rotWithShape="1">
              <a:gsLst>
                <a:gs pos="25000">
                  <a:srgbClr val="D8730E">
                    <a:lumMod val="97000"/>
                  </a:srgbClr>
                </a:gs>
                <a:gs pos="7000">
                  <a:srgbClr val="C8620E">
                    <a:lumMod val="89000"/>
                  </a:srgbClr>
                </a:gs>
                <a:gs pos="100000">
                  <a:srgbClr val="F0822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504980" y="396164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294B69"/>
                </a:gs>
                <a:gs pos="29000">
                  <a:srgbClr val="457EB1"/>
                </a:gs>
                <a:gs pos="100000">
                  <a:srgbClr val="6596C3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 flipH="1">
              <a:off x="504980" y="796977"/>
              <a:ext cx="49621" cy="179981"/>
            </a:xfrm>
            <a:prstGeom prst="rect">
              <a:avLst/>
            </a:prstGeom>
            <a:gradFill>
              <a:gsLst>
                <a:gs pos="3000">
                  <a:srgbClr val="C68606"/>
                </a:gs>
                <a:gs pos="25000">
                  <a:srgbClr val="F9AC13"/>
                </a:gs>
                <a:gs pos="100000">
                  <a:srgbClr val="FAB93C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 flipH="1">
              <a:off x="504980" y="596571"/>
              <a:ext cx="49621" cy="179981"/>
            </a:xfrm>
            <a:prstGeom prst="rect">
              <a:avLst/>
            </a:prstGeom>
            <a:gradFill flip="none" rotWithShape="1">
              <a:gsLst>
                <a:gs pos="0">
                  <a:srgbClr val="078AC5"/>
                </a:gs>
                <a:gs pos="33000">
                  <a:srgbClr val="2CB9F8"/>
                </a:gs>
                <a:gs pos="100000">
                  <a:srgbClr val="81D5FB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467545" y="1386592"/>
            <a:ext cx="2449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Add 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355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19808</TotalTime>
  <Words>979</Words>
  <Application>Microsoft Office PowerPoint</Application>
  <PresentationFormat>全屏显示(4:3)</PresentationFormat>
  <Paragraphs>318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1010</cp:revision>
  <dcterms:created xsi:type="dcterms:W3CDTF">2009-02-11T05:37:22Z</dcterms:created>
  <dcterms:modified xsi:type="dcterms:W3CDTF">2013-10-03T11:27:40Z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