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4660"/>
  </p:normalViewPr>
  <p:slideViewPr>
    <p:cSldViewPr>
      <p:cViewPr>
        <p:scale>
          <a:sx n="90" d="100"/>
          <a:sy n="90" d="100"/>
        </p:scale>
        <p:origin x="-1602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394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237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308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76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68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415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596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636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895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621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55391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2" descr="酒宴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3147761"/>
            <a:ext cx="2592288" cy="3521599"/>
          </a:xfrm>
          <a:prstGeom prst="rect">
            <a:avLst/>
          </a:prstGeom>
          <a:extLst/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28108" y="684679"/>
            <a:ext cx="4238722" cy="238428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1172" y="3284133"/>
            <a:ext cx="4875658" cy="324885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99"/>
          <a:stretch/>
        </p:blipFill>
        <p:spPr>
          <a:xfrm>
            <a:off x="214783" y="684679"/>
            <a:ext cx="4238722" cy="2384281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 cap="flat" cmpd="sng">
            <a:noFill/>
            <a:round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295558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19603</TotalTime>
  <Words>155</Words>
  <Application>Microsoft Office PowerPoint</Application>
  <PresentationFormat>全屏显示(4:3)</PresentationFormat>
  <Paragraphs>16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944</cp:revision>
  <dcterms:created xsi:type="dcterms:W3CDTF">2009-02-11T05:37:22Z</dcterms:created>
  <dcterms:modified xsi:type="dcterms:W3CDTF">2013-10-02T15:15:22Z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