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4660"/>
  </p:normalViewPr>
  <p:slideViewPr>
    <p:cSldViewPr>
      <p:cViewPr>
        <p:scale>
          <a:sx n="90" d="100"/>
          <a:sy n="90" d="100"/>
        </p:scale>
        <p:origin x="-1602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8224" y="692696"/>
            <a:ext cx="2160239" cy="32403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3807" y="692696"/>
            <a:ext cx="2122995" cy="539523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3888" y="4077072"/>
            <a:ext cx="3990864" cy="2611253"/>
          </a:xfrm>
          <a:prstGeom prst="rect">
            <a:avLst/>
          </a:prstGeom>
        </p:spPr>
      </p:pic>
      <p:pic>
        <p:nvPicPr>
          <p:cNvPr id="16" name="Picture 3" descr="C:\Documents and Settings\tdz\桌面\未标题-1 拷贝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475374"/>
            <a:ext cx="2915816" cy="4201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9555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19603</TotalTime>
  <Words>155</Words>
  <Application>Microsoft Office PowerPoint</Application>
  <PresentationFormat>全屏显示(4:3)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944</cp:revision>
  <dcterms:created xsi:type="dcterms:W3CDTF">2009-02-11T05:37:22Z</dcterms:created>
  <dcterms:modified xsi:type="dcterms:W3CDTF">2013-10-02T15:11:41Z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