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1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Documents and Settings\tdz\桌面\礼仪培训\西装男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692696"/>
            <a:ext cx="2448752" cy="588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Documents and Settings\tdz\桌面\礼仪培训\高凳做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79512" y="620688"/>
            <a:ext cx="2204911" cy="38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2854" y="3092404"/>
            <a:ext cx="3666004" cy="358648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1991449"/>
            <a:ext cx="2560108" cy="468743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96" y="658214"/>
            <a:ext cx="1752639" cy="241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020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20908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1047</cp:revision>
  <dcterms:created xsi:type="dcterms:W3CDTF">2009-02-11T05:37:22Z</dcterms:created>
  <dcterms:modified xsi:type="dcterms:W3CDTF">2013-10-02T15:02:21Z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