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9669" y="1556792"/>
            <a:ext cx="3256787" cy="3987902"/>
          </a:xfrm>
          <a:prstGeom prst="rect">
            <a:avLst/>
          </a:prstGeom>
        </p:spPr>
      </p:pic>
      <p:pic>
        <p:nvPicPr>
          <p:cNvPr id="15" name="Picture 3" descr="C:\Documents and Settings\tdz\桌面\未标题-1 拷贝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2915816" cy="420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4349" y="1153319"/>
            <a:ext cx="2638131" cy="552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20908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1047</cp:revision>
  <dcterms:created xsi:type="dcterms:W3CDTF">2009-02-11T05:37:22Z</dcterms:created>
  <dcterms:modified xsi:type="dcterms:W3CDTF">2013-10-02T14:58:18Z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