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5224" y="1484784"/>
            <a:ext cx="8756891" cy="4076409"/>
            <a:chOff x="816840" y="1341288"/>
            <a:chExt cx="10826951" cy="5040040"/>
          </a:xfrm>
        </p:grpSpPr>
        <p:grpSp>
          <p:nvGrpSpPr>
            <p:cNvPr id="33" name="组合 32"/>
            <p:cNvGrpSpPr/>
            <p:nvPr/>
          </p:nvGrpSpPr>
          <p:grpSpPr>
            <a:xfrm>
              <a:off x="816840" y="1341288"/>
              <a:ext cx="5320393" cy="4680000"/>
              <a:chOff x="1047885" y="666221"/>
              <a:chExt cx="5320393" cy="4680000"/>
            </a:xfrm>
          </p:grpSpPr>
          <p:sp>
            <p:nvSpPr>
              <p:cNvPr id="34" name="弧形 33"/>
              <p:cNvSpPr/>
              <p:nvPr/>
            </p:nvSpPr>
            <p:spPr>
              <a:xfrm>
                <a:off x="1274445" y="666221"/>
                <a:ext cx="4680000" cy="4680000"/>
              </a:xfrm>
              <a:prstGeom prst="arc">
                <a:avLst>
                  <a:gd name="adj1" fmla="val 830435"/>
                  <a:gd name="adj2" fmla="val 10793851"/>
                </a:avLst>
              </a:prstGeom>
              <a:ln w="254000">
                <a:solidFill>
                  <a:srgbClr val="6666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3684963" y="1773463"/>
                <a:ext cx="887196" cy="2825421"/>
                <a:chOff x="6656632" y="2132856"/>
                <a:chExt cx="887196" cy="2825421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6656632" y="2132856"/>
                  <a:ext cx="864000" cy="2825421"/>
                  <a:chOff x="6656632" y="2132856"/>
                  <a:chExt cx="864000" cy="2825421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7017271" y="4815555"/>
                    <a:ext cx="142722" cy="142722"/>
                  </a:xfrm>
                  <a:prstGeom prst="ellipse">
                    <a:avLst/>
                  </a:prstGeom>
                  <a:noFill/>
                  <a:ln w="38100">
                    <a:solidFill>
                      <a:srgbClr val="8BAB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/>
                  </a:p>
                </p:txBody>
              </p:sp>
              <p:cxnSp>
                <p:nvCxnSpPr>
                  <p:cNvPr id="85" name="直接连接符 84"/>
                  <p:cNvCxnSpPr>
                    <a:stCxn id="84" idx="0"/>
                  </p:cNvCxnSpPr>
                  <p:nvPr/>
                </p:nvCxnSpPr>
                <p:spPr>
                  <a:xfrm flipV="1">
                    <a:off x="7088632" y="3014708"/>
                    <a:ext cx="324" cy="1800847"/>
                  </a:xfrm>
                  <a:prstGeom prst="line">
                    <a:avLst/>
                  </a:prstGeom>
                  <a:noFill/>
                  <a:ln w="38100">
                    <a:solidFill>
                      <a:srgbClr val="8BAB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86" name="弧形 85"/>
                  <p:cNvSpPr/>
                  <p:nvPr/>
                </p:nvSpPr>
                <p:spPr>
                  <a:xfrm>
                    <a:off x="6656632" y="2132856"/>
                    <a:ext cx="864000" cy="864000"/>
                  </a:xfrm>
                  <a:prstGeom prst="arc">
                    <a:avLst>
                      <a:gd name="adj1" fmla="val 2657162"/>
                      <a:gd name="adj2" fmla="val 8176062"/>
                    </a:avLst>
                  </a:prstGeom>
                  <a:noFill/>
                  <a:ln w="38100">
                    <a:solidFill>
                      <a:srgbClr val="8BAB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87" name="椭圆 86"/>
                  <p:cNvSpPr/>
                  <p:nvPr/>
                </p:nvSpPr>
                <p:spPr>
                  <a:xfrm>
                    <a:off x="6710632" y="2187164"/>
                    <a:ext cx="756000" cy="756000"/>
                  </a:xfrm>
                  <a:prstGeom prst="ellipse">
                    <a:avLst/>
                  </a:prstGeom>
                  <a:solidFill>
                    <a:srgbClr val="8BAB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 dirty="0"/>
                  </a:p>
                </p:txBody>
              </p:sp>
            </p:grpSp>
            <p:sp>
              <p:nvSpPr>
                <p:cNvPr id="83" name="文本框 20"/>
                <p:cNvSpPr txBox="1"/>
                <p:nvPr/>
              </p:nvSpPr>
              <p:spPr>
                <a:xfrm>
                  <a:off x="6744709" y="2350574"/>
                  <a:ext cx="799119" cy="4566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28%</a:t>
                  </a:r>
                  <a:endParaRPr lang="zh-CN" altLang="en-US" dirty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p:grpSp>
          <p:sp>
            <p:nvSpPr>
              <p:cNvPr id="36" name="弧形 35"/>
              <p:cNvSpPr/>
              <p:nvPr/>
            </p:nvSpPr>
            <p:spPr>
              <a:xfrm>
                <a:off x="1634445" y="1026221"/>
                <a:ext cx="3960000" cy="3960000"/>
              </a:xfrm>
              <a:prstGeom prst="arc">
                <a:avLst>
                  <a:gd name="adj1" fmla="val 2938498"/>
                  <a:gd name="adj2" fmla="val 10793851"/>
                </a:avLst>
              </a:prstGeom>
              <a:ln w="2540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7" name="弧形 36"/>
              <p:cNvSpPr/>
              <p:nvPr/>
            </p:nvSpPr>
            <p:spPr>
              <a:xfrm>
                <a:off x="1994445" y="1386221"/>
                <a:ext cx="3240000" cy="3240000"/>
              </a:xfrm>
              <a:prstGeom prst="arc">
                <a:avLst>
                  <a:gd name="adj1" fmla="val 4654623"/>
                  <a:gd name="adj2" fmla="val 10793851"/>
                </a:avLst>
              </a:prstGeom>
              <a:ln w="254000">
                <a:solidFill>
                  <a:srgbClr val="8BAB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8" name="弧形 37"/>
              <p:cNvSpPr/>
              <p:nvPr/>
            </p:nvSpPr>
            <p:spPr>
              <a:xfrm>
                <a:off x="2354445" y="1746221"/>
                <a:ext cx="2520000" cy="2520000"/>
              </a:xfrm>
              <a:prstGeom prst="arc">
                <a:avLst>
                  <a:gd name="adj1" fmla="val 7924595"/>
                  <a:gd name="adj2" fmla="val 10793851"/>
                </a:avLst>
              </a:prstGeom>
              <a:ln w="254000">
                <a:solidFill>
                  <a:srgbClr val="FF9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9" name="文本框 29"/>
              <p:cNvSpPr txBox="1"/>
              <p:nvPr/>
            </p:nvSpPr>
            <p:spPr>
              <a:xfrm>
                <a:off x="1047885" y="1628800"/>
                <a:ext cx="456639" cy="14080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点击输入文本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3"/>
              <p:cNvSpPr txBox="1"/>
              <p:nvPr/>
            </p:nvSpPr>
            <p:spPr>
              <a:xfrm>
                <a:off x="1402916" y="1628800"/>
                <a:ext cx="456639" cy="14080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点击输入文本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34"/>
              <p:cNvSpPr txBox="1"/>
              <p:nvPr/>
            </p:nvSpPr>
            <p:spPr>
              <a:xfrm>
                <a:off x="1757951" y="1628800"/>
                <a:ext cx="456639" cy="14080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点击输入文本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35"/>
              <p:cNvSpPr txBox="1"/>
              <p:nvPr/>
            </p:nvSpPr>
            <p:spPr>
              <a:xfrm>
                <a:off x="2112984" y="1628800"/>
                <a:ext cx="456639" cy="14080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点击输入文本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4583023" y="1773463"/>
                <a:ext cx="887195" cy="2669309"/>
                <a:chOff x="4583023" y="1773463"/>
                <a:chExt cx="887195" cy="2669309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4943662" y="4300050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cxnSp>
              <p:nvCxnSpPr>
                <p:cNvPr id="78" name="直接连接符 77"/>
                <p:cNvCxnSpPr>
                  <a:stCxn id="77" idx="0"/>
                </p:cNvCxnSpPr>
                <p:nvPr/>
              </p:nvCxnSpPr>
              <p:spPr>
                <a:xfrm flipV="1">
                  <a:off x="5015023" y="2637463"/>
                  <a:ext cx="0" cy="1662587"/>
                </a:xfrm>
                <a:prstGeom prst="line">
                  <a:avLst/>
                </a:prstGeom>
                <a:noFill/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9" name="弧形 78"/>
                <p:cNvSpPr/>
                <p:nvPr/>
              </p:nvSpPr>
              <p:spPr>
                <a:xfrm>
                  <a:off x="4583023" y="1773463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4637023" y="1827771"/>
                  <a:ext cx="756000" cy="75600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/>
                </a:p>
              </p:txBody>
            </p:sp>
            <p:sp>
              <p:nvSpPr>
                <p:cNvPr id="81" name="文本框 38"/>
                <p:cNvSpPr txBox="1"/>
                <p:nvPr/>
              </p:nvSpPr>
              <p:spPr>
                <a:xfrm>
                  <a:off x="4671100" y="1991181"/>
                  <a:ext cx="799118" cy="4566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38%</a:t>
                  </a:r>
                  <a:endParaRPr lang="zh-CN" altLang="en-US" dirty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5481083" y="1773463"/>
                <a:ext cx="887195" cy="1726898"/>
                <a:chOff x="6656632" y="2132856"/>
                <a:chExt cx="887195" cy="1726898"/>
              </a:xfrm>
            </p:grpSpPr>
            <p:grpSp>
              <p:nvGrpSpPr>
                <p:cNvPr id="71" name="组合 70"/>
                <p:cNvGrpSpPr/>
                <p:nvPr/>
              </p:nvGrpSpPr>
              <p:grpSpPr>
                <a:xfrm>
                  <a:off x="6656632" y="2132856"/>
                  <a:ext cx="864000" cy="1726898"/>
                  <a:chOff x="6656632" y="2132856"/>
                  <a:chExt cx="864000" cy="1726898"/>
                </a:xfrm>
              </p:grpSpPr>
              <p:sp>
                <p:nvSpPr>
                  <p:cNvPr id="73" name="椭圆 72"/>
                  <p:cNvSpPr/>
                  <p:nvPr/>
                </p:nvSpPr>
                <p:spPr>
                  <a:xfrm>
                    <a:off x="7017271" y="3717032"/>
                    <a:ext cx="142722" cy="142722"/>
                  </a:xfrm>
                  <a:prstGeom prst="ellipse">
                    <a:avLst/>
                  </a:prstGeom>
                  <a:noFill/>
                  <a:ln w="38100">
                    <a:solidFill>
                      <a:srgbClr val="6666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/>
                  </a:p>
                </p:txBody>
              </p:sp>
              <p:cxnSp>
                <p:nvCxnSpPr>
                  <p:cNvPr id="74" name="直接连接符 73"/>
                  <p:cNvCxnSpPr/>
                  <p:nvPr/>
                </p:nvCxnSpPr>
                <p:spPr>
                  <a:xfrm flipV="1">
                    <a:off x="7088309" y="2996952"/>
                    <a:ext cx="647" cy="720080"/>
                  </a:xfrm>
                  <a:prstGeom prst="line">
                    <a:avLst/>
                  </a:prstGeom>
                  <a:noFill/>
                  <a:ln w="38100">
                    <a:solidFill>
                      <a:srgbClr val="6666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75" name="弧形 74"/>
                  <p:cNvSpPr/>
                  <p:nvPr/>
                </p:nvSpPr>
                <p:spPr>
                  <a:xfrm>
                    <a:off x="6656632" y="2132856"/>
                    <a:ext cx="864000" cy="864000"/>
                  </a:xfrm>
                  <a:prstGeom prst="arc">
                    <a:avLst>
                      <a:gd name="adj1" fmla="val 2657162"/>
                      <a:gd name="adj2" fmla="val 8176062"/>
                    </a:avLst>
                  </a:prstGeom>
                  <a:noFill/>
                  <a:ln w="38100">
                    <a:solidFill>
                      <a:srgbClr val="66666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6" name="椭圆 75"/>
                  <p:cNvSpPr/>
                  <p:nvPr/>
                </p:nvSpPr>
                <p:spPr>
                  <a:xfrm>
                    <a:off x="6710632" y="2187164"/>
                    <a:ext cx="756000" cy="756000"/>
                  </a:xfrm>
                  <a:prstGeom prst="ellipse">
                    <a:avLst/>
                  </a:prstGeom>
                  <a:solidFill>
                    <a:srgbClr val="66666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 dirty="0"/>
                  </a:p>
                </p:txBody>
              </p:sp>
            </p:grpSp>
            <p:sp>
              <p:nvSpPr>
                <p:cNvPr id="72" name="文本框 45"/>
                <p:cNvSpPr txBox="1"/>
                <p:nvPr/>
              </p:nvSpPr>
              <p:spPr>
                <a:xfrm>
                  <a:off x="6744709" y="2350573"/>
                  <a:ext cx="799118" cy="4566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46%</a:t>
                  </a:r>
                  <a:endParaRPr lang="zh-CN" altLang="en-US" dirty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2786903" y="1773463"/>
                <a:ext cx="864000" cy="2321897"/>
                <a:chOff x="6656632" y="2132856"/>
                <a:chExt cx="864000" cy="2321897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6656632" y="2132856"/>
                  <a:ext cx="864000" cy="2321897"/>
                  <a:chOff x="6656632" y="2132856"/>
                  <a:chExt cx="864000" cy="2321897"/>
                </a:xfrm>
              </p:grpSpPr>
              <p:sp>
                <p:nvSpPr>
                  <p:cNvPr id="67" name="椭圆 66"/>
                  <p:cNvSpPr/>
                  <p:nvPr/>
                </p:nvSpPr>
                <p:spPr>
                  <a:xfrm>
                    <a:off x="6710256" y="4312031"/>
                    <a:ext cx="142722" cy="142722"/>
                  </a:xfrm>
                  <a:prstGeom prst="ellipse">
                    <a:avLst/>
                  </a:prstGeom>
                  <a:noFill/>
                  <a:ln w="38100">
                    <a:solidFill>
                      <a:srgbClr val="FF9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/>
                  </a:p>
                </p:txBody>
              </p:sp>
              <p:cxnSp>
                <p:nvCxnSpPr>
                  <p:cNvPr id="68" name="直接连接符 67"/>
                  <p:cNvCxnSpPr/>
                  <p:nvPr/>
                </p:nvCxnSpPr>
                <p:spPr>
                  <a:xfrm flipV="1">
                    <a:off x="7088956" y="2996952"/>
                    <a:ext cx="0" cy="1079473"/>
                  </a:xfrm>
                  <a:prstGeom prst="line">
                    <a:avLst/>
                  </a:prstGeom>
                  <a:noFill/>
                  <a:ln w="38100">
                    <a:solidFill>
                      <a:srgbClr val="FF9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69" name="弧形 68"/>
                  <p:cNvSpPr/>
                  <p:nvPr/>
                </p:nvSpPr>
                <p:spPr>
                  <a:xfrm>
                    <a:off x="6656632" y="2132856"/>
                    <a:ext cx="864000" cy="864000"/>
                  </a:xfrm>
                  <a:prstGeom prst="arc">
                    <a:avLst>
                      <a:gd name="adj1" fmla="val 2657162"/>
                      <a:gd name="adj2" fmla="val 8176062"/>
                    </a:avLst>
                  </a:prstGeom>
                  <a:noFill/>
                  <a:ln w="38100">
                    <a:solidFill>
                      <a:srgbClr val="FF93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0" name="椭圆 69"/>
                  <p:cNvSpPr/>
                  <p:nvPr/>
                </p:nvSpPr>
                <p:spPr>
                  <a:xfrm>
                    <a:off x="6710632" y="2187164"/>
                    <a:ext cx="756000" cy="756000"/>
                  </a:xfrm>
                  <a:prstGeom prst="ellipse">
                    <a:avLst/>
                  </a:prstGeom>
                  <a:solidFill>
                    <a:srgbClr val="FF93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400" dirty="0"/>
                  </a:p>
                </p:txBody>
              </p:sp>
            </p:grpSp>
            <p:sp>
              <p:nvSpPr>
                <p:cNvPr id="66" name="文本框 52"/>
                <p:cNvSpPr txBox="1"/>
                <p:nvPr/>
              </p:nvSpPr>
              <p:spPr>
                <a:xfrm>
                  <a:off x="6744709" y="2350573"/>
                  <a:ext cx="640564" cy="4566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9%</a:t>
                  </a:r>
                  <a:endParaRPr lang="zh-CN" altLang="en-US" dirty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</p:grpSp>
          <p:cxnSp>
            <p:nvCxnSpPr>
              <p:cNvPr id="64" name="直接连接符 63"/>
              <p:cNvCxnSpPr>
                <a:endCxn id="67" idx="7"/>
              </p:cNvCxnSpPr>
              <p:nvPr/>
            </p:nvCxnSpPr>
            <p:spPr>
              <a:xfrm flipH="1">
                <a:off x="2962348" y="3699674"/>
                <a:ext cx="263296" cy="273865"/>
              </a:xfrm>
              <a:prstGeom prst="line">
                <a:avLst/>
              </a:prstGeom>
              <a:noFill/>
              <a:ln w="38100">
                <a:solidFill>
                  <a:srgbClr val="FF9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8" name="组合 87"/>
            <p:cNvGrpSpPr/>
            <p:nvPr/>
          </p:nvGrpSpPr>
          <p:grpSpPr>
            <a:xfrm>
              <a:off x="9064549" y="2395657"/>
              <a:ext cx="2579242" cy="1442756"/>
              <a:chOff x="8053026" y="2110221"/>
              <a:chExt cx="2579242" cy="1442756"/>
            </a:xfrm>
          </p:grpSpPr>
          <p:sp>
            <p:nvSpPr>
              <p:cNvPr id="89" name="任意多边形 88"/>
              <p:cNvSpPr>
                <a:spLocks noChangeArrowheads="1"/>
              </p:cNvSpPr>
              <p:nvPr/>
            </p:nvSpPr>
            <p:spPr bwMode="auto">
              <a:xfrm>
                <a:off x="10492583" y="2118058"/>
                <a:ext cx="139685" cy="680005"/>
              </a:xfrm>
              <a:custGeom>
                <a:avLst/>
                <a:gdLst>
                  <a:gd name="connsiteX0" fmla="*/ 68388 w 139685"/>
                  <a:gd name="connsiteY0" fmla="*/ 117634 h 680005"/>
                  <a:gd name="connsiteX1" fmla="*/ 125060 w 139685"/>
                  <a:gd name="connsiteY1" fmla="*/ 117634 h 680005"/>
                  <a:gd name="connsiteX2" fmla="*/ 139685 w 139685"/>
                  <a:gd name="connsiteY2" fmla="*/ 117634 h 680005"/>
                  <a:gd name="connsiteX3" fmla="*/ 139685 w 139685"/>
                  <a:gd name="connsiteY3" fmla="*/ 402472 h 680005"/>
                  <a:gd name="connsiteX4" fmla="*/ 139523 w 139685"/>
                  <a:gd name="connsiteY4" fmla="*/ 402472 h 680005"/>
                  <a:gd name="connsiteX5" fmla="*/ 124564 w 139685"/>
                  <a:gd name="connsiteY5" fmla="*/ 402472 h 680005"/>
                  <a:gd name="connsiteX6" fmla="*/ 124564 w 139685"/>
                  <a:gd name="connsiteY6" fmla="*/ 648357 h 680005"/>
                  <a:gd name="connsiteX7" fmla="*/ 95254 w 139685"/>
                  <a:gd name="connsiteY7" fmla="*/ 680005 h 680005"/>
                  <a:gd name="connsiteX8" fmla="*/ 63503 w 139685"/>
                  <a:gd name="connsiteY8" fmla="*/ 648357 h 680005"/>
                  <a:gd name="connsiteX9" fmla="*/ 63503 w 139685"/>
                  <a:gd name="connsiteY9" fmla="*/ 370823 h 680005"/>
                  <a:gd name="connsiteX10" fmla="*/ 63503 w 139685"/>
                  <a:gd name="connsiteY10" fmla="*/ 363519 h 680005"/>
                  <a:gd name="connsiteX11" fmla="*/ 63503 w 139685"/>
                  <a:gd name="connsiteY11" fmla="*/ 210145 h 680005"/>
                  <a:gd name="connsiteX12" fmla="*/ 43963 w 139685"/>
                  <a:gd name="connsiteY12" fmla="*/ 210145 h 680005"/>
                  <a:gd name="connsiteX13" fmla="*/ 43963 w 139685"/>
                  <a:gd name="connsiteY13" fmla="*/ 370823 h 680005"/>
                  <a:gd name="connsiteX14" fmla="*/ 21982 w 139685"/>
                  <a:gd name="connsiteY14" fmla="*/ 392733 h 680005"/>
                  <a:gd name="connsiteX15" fmla="*/ 0 w 139685"/>
                  <a:gd name="connsiteY15" fmla="*/ 370823 h 680005"/>
                  <a:gd name="connsiteX16" fmla="*/ 0 w 139685"/>
                  <a:gd name="connsiteY16" fmla="*/ 183366 h 680005"/>
                  <a:gd name="connsiteX17" fmla="*/ 0 w 139685"/>
                  <a:gd name="connsiteY17" fmla="*/ 176062 h 680005"/>
                  <a:gd name="connsiteX18" fmla="*/ 0 w 139685"/>
                  <a:gd name="connsiteY18" fmla="*/ 173627 h 680005"/>
                  <a:gd name="connsiteX19" fmla="*/ 68388 w 139685"/>
                  <a:gd name="connsiteY19" fmla="*/ 117634 h 680005"/>
                  <a:gd name="connsiteX20" fmla="*/ 134144 w 139685"/>
                  <a:gd name="connsiteY20" fmla="*/ 0 h 680005"/>
                  <a:gd name="connsiteX21" fmla="*/ 139685 w 139685"/>
                  <a:gd name="connsiteY21" fmla="*/ 2295 h 680005"/>
                  <a:gd name="connsiteX22" fmla="*/ 139685 w 139685"/>
                  <a:gd name="connsiteY22" fmla="*/ 105020 h 680005"/>
                  <a:gd name="connsiteX23" fmla="*/ 134144 w 139685"/>
                  <a:gd name="connsiteY23" fmla="*/ 107315 h 680005"/>
                  <a:gd name="connsiteX24" fmla="*/ 80486 w 139685"/>
                  <a:gd name="connsiteY24" fmla="*/ 53658 h 680005"/>
                  <a:gd name="connsiteX25" fmla="*/ 134144 w 139685"/>
                  <a:gd name="connsiteY25" fmla="*/ 0 h 68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9685" h="680005">
                    <a:moveTo>
                      <a:pt x="68388" y="117634"/>
                    </a:moveTo>
                    <a:cubicBezTo>
                      <a:pt x="68388" y="117634"/>
                      <a:pt x="68388" y="117634"/>
                      <a:pt x="125060" y="117634"/>
                    </a:cubicBezTo>
                    <a:lnTo>
                      <a:pt x="139685" y="117634"/>
                    </a:lnTo>
                    <a:lnTo>
                      <a:pt x="139685" y="402472"/>
                    </a:lnTo>
                    <a:lnTo>
                      <a:pt x="139523" y="402472"/>
                    </a:lnTo>
                    <a:cubicBezTo>
                      <a:pt x="137386" y="402472"/>
                      <a:pt x="133112" y="402472"/>
                      <a:pt x="124564" y="402472"/>
                    </a:cubicBezTo>
                    <a:cubicBezTo>
                      <a:pt x="124564" y="402472"/>
                      <a:pt x="124564" y="402472"/>
                      <a:pt x="124564" y="648357"/>
                    </a:cubicBezTo>
                    <a:cubicBezTo>
                      <a:pt x="124564" y="665398"/>
                      <a:pt x="112351" y="680005"/>
                      <a:pt x="95254" y="680005"/>
                    </a:cubicBezTo>
                    <a:cubicBezTo>
                      <a:pt x="78157" y="680005"/>
                      <a:pt x="63503" y="665398"/>
                      <a:pt x="63503" y="648357"/>
                    </a:cubicBezTo>
                    <a:cubicBezTo>
                      <a:pt x="63503" y="648357"/>
                      <a:pt x="63503" y="648357"/>
                      <a:pt x="63503" y="370823"/>
                    </a:cubicBezTo>
                    <a:cubicBezTo>
                      <a:pt x="63503" y="368388"/>
                      <a:pt x="63503" y="365954"/>
                      <a:pt x="63503" y="363519"/>
                    </a:cubicBezTo>
                    <a:cubicBezTo>
                      <a:pt x="63503" y="363519"/>
                      <a:pt x="63503" y="363519"/>
                      <a:pt x="63503" y="210145"/>
                    </a:cubicBezTo>
                    <a:cubicBezTo>
                      <a:pt x="63503" y="210145"/>
                      <a:pt x="63503" y="210145"/>
                      <a:pt x="43963" y="210145"/>
                    </a:cubicBezTo>
                    <a:cubicBezTo>
                      <a:pt x="43963" y="210145"/>
                      <a:pt x="43963" y="210145"/>
                      <a:pt x="43963" y="370823"/>
                    </a:cubicBezTo>
                    <a:cubicBezTo>
                      <a:pt x="43963" y="382996"/>
                      <a:pt x="34194" y="392733"/>
                      <a:pt x="21982" y="392733"/>
                    </a:cubicBezTo>
                    <a:cubicBezTo>
                      <a:pt x="9770" y="392733"/>
                      <a:pt x="0" y="382996"/>
                      <a:pt x="0" y="370823"/>
                    </a:cubicBezTo>
                    <a:cubicBezTo>
                      <a:pt x="0" y="370823"/>
                      <a:pt x="0" y="370823"/>
                      <a:pt x="0" y="183366"/>
                    </a:cubicBezTo>
                    <a:cubicBezTo>
                      <a:pt x="0" y="183366"/>
                      <a:pt x="0" y="183366"/>
                      <a:pt x="0" y="176062"/>
                    </a:cubicBezTo>
                    <a:cubicBezTo>
                      <a:pt x="0" y="176062"/>
                      <a:pt x="0" y="176062"/>
                      <a:pt x="0" y="173627"/>
                    </a:cubicBezTo>
                    <a:cubicBezTo>
                      <a:pt x="0" y="159021"/>
                      <a:pt x="19539" y="120069"/>
                      <a:pt x="68388" y="117634"/>
                    </a:cubicBezTo>
                    <a:close/>
                    <a:moveTo>
                      <a:pt x="134144" y="0"/>
                    </a:moveTo>
                    <a:lnTo>
                      <a:pt x="139685" y="2295"/>
                    </a:lnTo>
                    <a:lnTo>
                      <a:pt x="139685" y="105020"/>
                    </a:lnTo>
                    <a:lnTo>
                      <a:pt x="134144" y="107315"/>
                    </a:lnTo>
                    <a:cubicBezTo>
                      <a:pt x="104510" y="107315"/>
                      <a:pt x="80486" y="83292"/>
                      <a:pt x="80486" y="53658"/>
                    </a:cubicBezTo>
                    <a:cubicBezTo>
                      <a:pt x="80486" y="24023"/>
                      <a:pt x="104510" y="0"/>
                      <a:pt x="134144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0" name="任意多边形 89"/>
              <p:cNvSpPr>
                <a:spLocks noChangeArrowheads="1"/>
              </p:cNvSpPr>
              <p:nvPr/>
            </p:nvSpPr>
            <p:spPr bwMode="auto">
              <a:xfrm>
                <a:off x="808059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1" name="任意多边形 90"/>
              <p:cNvSpPr>
                <a:spLocks/>
              </p:cNvSpPr>
              <p:nvPr/>
            </p:nvSpPr>
            <p:spPr bwMode="auto">
              <a:xfrm>
                <a:off x="8053026" y="2872972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2" name="任意多边形 91"/>
              <p:cNvSpPr>
                <a:spLocks noChangeArrowheads="1"/>
              </p:cNvSpPr>
              <p:nvPr/>
            </p:nvSpPr>
            <p:spPr bwMode="auto">
              <a:xfrm>
                <a:off x="898638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3" name="任意多边形 92"/>
              <p:cNvSpPr>
                <a:spLocks noChangeArrowheads="1"/>
              </p:cNvSpPr>
              <p:nvPr/>
            </p:nvSpPr>
            <p:spPr bwMode="auto">
              <a:xfrm>
                <a:off x="838252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4" name="任意多边形 93"/>
              <p:cNvSpPr>
                <a:spLocks noChangeArrowheads="1"/>
              </p:cNvSpPr>
              <p:nvPr/>
            </p:nvSpPr>
            <p:spPr bwMode="auto">
              <a:xfrm>
                <a:off x="868445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5" name="任意多边形 94"/>
              <p:cNvSpPr>
                <a:spLocks noChangeArrowheads="1"/>
              </p:cNvSpPr>
              <p:nvPr/>
            </p:nvSpPr>
            <p:spPr bwMode="auto">
              <a:xfrm>
                <a:off x="928831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6" name="任意多边形 95"/>
              <p:cNvSpPr>
                <a:spLocks noChangeArrowheads="1"/>
              </p:cNvSpPr>
              <p:nvPr/>
            </p:nvSpPr>
            <p:spPr bwMode="auto">
              <a:xfrm>
                <a:off x="959024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7" name="任意多边形 96"/>
              <p:cNvSpPr>
                <a:spLocks noChangeArrowheads="1"/>
              </p:cNvSpPr>
              <p:nvPr/>
            </p:nvSpPr>
            <p:spPr bwMode="auto">
              <a:xfrm>
                <a:off x="9892170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8" name="任意多边形 97"/>
              <p:cNvSpPr>
                <a:spLocks/>
              </p:cNvSpPr>
              <p:nvPr/>
            </p:nvSpPr>
            <p:spPr bwMode="auto">
              <a:xfrm>
                <a:off x="8659810" y="2872972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99" name="任意多边形 98"/>
              <p:cNvSpPr>
                <a:spLocks/>
              </p:cNvSpPr>
              <p:nvPr/>
            </p:nvSpPr>
            <p:spPr bwMode="auto">
              <a:xfrm>
                <a:off x="8356418" y="2872972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0" name="任意多边形 99"/>
              <p:cNvSpPr>
                <a:spLocks/>
              </p:cNvSpPr>
              <p:nvPr/>
            </p:nvSpPr>
            <p:spPr bwMode="auto">
              <a:xfrm>
                <a:off x="8963203" y="2872972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1" name="任意多边形 100"/>
              <p:cNvSpPr>
                <a:spLocks noChangeArrowheads="1"/>
              </p:cNvSpPr>
              <p:nvPr/>
            </p:nvSpPr>
            <p:spPr bwMode="auto">
              <a:xfrm>
                <a:off x="10194102" y="2110221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9061308" y="4146484"/>
              <a:ext cx="2407300" cy="1442756"/>
              <a:chOff x="8049785" y="3861048"/>
              <a:chExt cx="2407300" cy="1442756"/>
            </a:xfrm>
          </p:grpSpPr>
          <p:sp>
            <p:nvSpPr>
              <p:cNvPr id="103" name="任意多边形 102"/>
              <p:cNvSpPr>
                <a:spLocks noChangeArrowheads="1"/>
              </p:cNvSpPr>
              <p:nvPr/>
            </p:nvSpPr>
            <p:spPr bwMode="auto">
              <a:xfrm>
                <a:off x="807734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4" name="任意多边形 103"/>
              <p:cNvSpPr>
                <a:spLocks/>
              </p:cNvSpPr>
              <p:nvPr/>
            </p:nvSpPr>
            <p:spPr bwMode="auto">
              <a:xfrm>
                <a:off x="8049785" y="4623799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5" name="任意多边形 104"/>
              <p:cNvSpPr>
                <a:spLocks noChangeArrowheads="1"/>
              </p:cNvSpPr>
              <p:nvPr/>
            </p:nvSpPr>
            <p:spPr bwMode="auto">
              <a:xfrm>
                <a:off x="898313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6" name="任意多边形 105"/>
              <p:cNvSpPr>
                <a:spLocks noChangeArrowheads="1"/>
              </p:cNvSpPr>
              <p:nvPr/>
            </p:nvSpPr>
            <p:spPr bwMode="auto">
              <a:xfrm>
                <a:off x="837927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7" name="任意多边形 106"/>
              <p:cNvSpPr>
                <a:spLocks noChangeArrowheads="1"/>
              </p:cNvSpPr>
              <p:nvPr/>
            </p:nvSpPr>
            <p:spPr bwMode="auto">
              <a:xfrm>
                <a:off x="868120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8" name="任意多边形 107"/>
              <p:cNvSpPr>
                <a:spLocks noChangeArrowheads="1"/>
              </p:cNvSpPr>
              <p:nvPr/>
            </p:nvSpPr>
            <p:spPr bwMode="auto">
              <a:xfrm>
                <a:off x="928506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09" name="任意多边形 108"/>
              <p:cNvSpPr>
                <a:spLocks noChangeArrowheads="1"/>
              </p:cNvSpPr>
              <p:nvPr/>
            </p:nvSpPr>
            <p:spPr bwMode="auto">
              <a:xfrm>
                <a:off x="958699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0" name="任意多边形 109"/>
              <p:cNvSpPr>
                <a:spLocks noChangeArrowheads="1"/>
              </p:cNvSpPr>
              <p:nvPr/>
            </p:nvSpPr>
            <p:spPr bwMode="auto">
              <a:xfrm>
                <a:off x="9888929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1" name="任意多边形 110"/>
              <p:cNvSpPr>
                <a:spLocks/>
              </p:cNvSpPr>
              <p:nvPr/>
            </p:nvSpPr>
            <p:spPr bwMode="auto">
              <a:xfrm>
                <a:off x="8656569" y="4623799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2" name="任意多边形 111"/>
              <p:cNvSpPr>
                <a:spLocks/>
              </p:cNvSpPr>
              <p:nvPr/>
            </p:nvSpPr>
            <p:spPr bwMode="auto">
              <a:xfrm>
                <a:off x="8353177" y="4623799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3" name="任意多边形 112"/>
              <p:cNvSpPr>
                <a:spLocks/>
              </p:cNvSpPr>
              <p:nvPr/>
            </p:nvSpPr>
            <p:spPr bwMode="auto">
              <a:xfrm>
                <a:off x="8959962" y="4623799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4" name="任意多边形 113"/>
              <p:cNvSpPr>
                <a:spLocks noChangeArrowheads="1"/>
              </p:cNvSpPr>
              <p:nvPr/>
            </p:nvSpPr>
            <p:spPr bwMode="auto">
              <a:xfrm>
                <a:off x="10190861" y="3861048"/>
                <a:ext cx="266224" cy="680005"/>
              </a:xfrm>
              <a:custGeom>
                <a:avLst/>
                <a:gdLst>
                  <a:gd name="connsiteX0" fmla="*/ 105212 w 409575"/>
                  <a:gd name="connsiteY0" fmla="*/ 180975 h 1046162"/>
                  <a:gd name="connsiteX1" fmla="*/ 311878 w 409575"/>
                  <a:gd name="connsiteY1" fmla="*/ 180975 h 1046162"/>
                  <a:gd name="connsiteX2" fmla="*/ 409575 w 409575"/>
                  <a:gd name="connsiteY2" fmla="*/ 263374 h 1046162"/>
                  <a:gd name="connsiteX3" fmla="*/ 409575 w 409575"/>
                  <a:gd name="connsiteY3" fmla="*/ 270865 h 1046162"/>
                  <a:gd name="connsiteX4" fmla="*/ 409575 w 409575"/>
                  <a:gd name="connsiteY4" fmla="*/ 282101 h 1046162"/>
                  <a:gd name="connsiteX5" fmla="*/ 409575 w 409575"/>
                  <a:gd name="connsiteY5" fmla="*/ 570497 h 1046162"/>
                  <a:gd name="connsiteX6" fmla="*/ 375757 w 409575"/>
                  <a:gd name="connsiteY6" fmla="*/ 604205 h 1046162"/>
                  <a:gd name="connsiteX7" fmla="*/ 338181 w 409575"/>
                  <a:gd name="connsiteY7" fmla="*/ 570497 h 1046162"/>
                  <a:gd name="connsiteX8" fmla="*/ 338181 w 409575"/>
                  <a:gd name="connsiteY8" fmla="*/ 323300 h 1046162"/>
                  <a:gd name="connsiteX9" fmla="*/ 311878 w 409575"/>
                  <a:gd name="connsiteY9" fmla="*/ 323300 h 1046162"/>
                  <a:gd name="connsiteX10" fmla="*/ 311878 w 409575"/>
                  <a:gd name="connsiteY10" fmla="*/ 559260 h 1046162"/>
                  <a:gd name="connsiteX11" fmla="*/ 311878 w 409575"/>
                  <a:gd name="connsiteY11" fmla="*/ 997472 h 1046162"/>
                  <a:gd name="connsiteX12" fmla="*/ 263030 w 409575"/>
                  <a:gd name="connsiteY12" fmla="*/ 1046162 h 1046162"/>
                  <a:gd name="connsiteX13" fmla="*/ 217939 w 409575"/>
                  <a:gd name="connsiteY13" fmla="*/ 997472 h 1046162"/>
                  <a:gd name="connsiteX14" fmla="*/ 217939 w 409575"/>
                  <a:gd name="connsiteY14" fmla="*/ 619187 h 1046162"/>
                  <a:gd name="connsiteX15" fmla="*/ 191636 w 409575"/>
                  <a:gd name="connsiteY15" fmla="*/ 619187 h 1046162"/>
                  <a:gd name="connsiteX16" fmla="*/ 191636 w 409575"/>
                  <a:gd name="connsiteY16" fmla="*/ 997472 h 1046162"/>
                  <a:gd name="connsiteX17" fmla="*/ 146545 w 409575"/>
                  <a:gd name="connsiteY17" fmla="*/ 1046162 h 1046162"/>
                  <a:gd name="connsiteX18" fmla="*/ 97697 w 409575"/>
                  <a:gd name="connsiteY18" fmla="*/ 997472 h 1046162"/>
                  <a:gd name="connsiteX19" fmla="*/ 97697 w 409575"/>
                  <a:gd name="connsiteY19" fmla="*/ 570497 h 1046162"/>
                  <a:gd name="connsiteX20" fmla="*/ 97697 w 409575"/>
                  <a:gd name="connsiteY20" fmla="*/ 559260 h 1046162"/>
                  <a:gd name="connsiteX21" fmla="*/ 97697 w 409575"/>
                  <a:gd name="connsiteY21" fmla="*/ 323300 h 1046162"/>
                  <a:gd name="connsiteX22" fmla="*/ 67636 w 409575"/>
                  <a:gd name="connsiteY22" fmla="*/ 323300 h 1046162"/>
                  <a:gd name="connsiteX23" fmla="*/ 67636 w 409575"/>
                  <a:gd name="connsiteY23" fmla="*/ 570497 h 1046162"/>
                  <a:gd name="connsiteX24" fmla="*/ 33818 w 409575"/>
                  <a:gd name="connsiteY24" fmla="*/ 604205 h 1046162"/>
                  <a:gd name="connsiteX25" fmla="*/ 0 w 409575"/>
                  <a:gd name="connsiteY25" fmla="*/ 570497 h 1046162"/>
                  <a:gd name="connsiteX26" fmla="*/ 0 w 409575"/>
                  <a:gd name="connsiteY26" fmla="*/ 282101 h 1046162"/>
                  <a:gd name="connsiteX27" fmla="*/ 0 w 409575"/>
                  <a:gd name="connsiteY27" fmla="*/ 270865 h 1046162"/>
                  <a:gd name="connsiteX28" fmla="*/ 0 w 409575"/>
                  <a:gd name="connsiteY28" fmla="*/ 267119 h 1046162"/>
                  <a:gd name="connsiteX29" fmla="*/ 105212 w 409575"/>
                  <a:gd name="connsiteY29" fmla="*/ 180975 h 1046162"/>
                  <a:gd name="connsiteX30" fmla="*/ 206375 w 409575"/>
                  <a:gd name="connsiteY30" fmla="*/ 0 h 1046162"/>
                  <a:gd name="connsiteX31" fmla="*/ 288925 w 409575"/>
                  <a:gd name="connsiteY31" fmla="*/ 82550 h 1046162"/>
                  <a:gd name="connsiteX32" fmla="*/ 206375 w 409575"/>
                  <a:gd name="connsiteY32" fmla="*/ 165100 h 1046162"/>
                  <a:gd name="connsiteX33" fmla="*/ 123825 w 409575"/>
                  <a:gd name="connsiteY33" fmla="*/ 82550 h 1046162"/>
                  <a:gd name="connsiteX34" fmla="*/ 206375 w 409575"/>
                  <a:gd name="connsiteY34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409575" h="1046162">
                    <a:moveTo>
                      <a:pt x="105212" y="180975"/>
                    </a:moveTo>
                    <a:cubicBezTo>
                      <a:pt x="105212" y="180975"/>
                      <a:pt x="105212" y="180975"/>
                      <a:pt x="311878" y="180975"/>
                    </a:cubicBezTo>
                    <a:cubicBezTo>
                      <a:pt x="375757" y="180975"/>
                      <a:pt x="409575" y="237156"/>
                      <a:pt x="409575" y="263374"/>
                    </a:cubicBezTo>
                    <a:cubicBezTo>
                      <a:pt x="409575" y="263374"/>
                      <a:pt x="409575" y="263374"/>
                      <a:pt x="409575" y="270865"/>
                    </a:cubicBezTo>
                    <a:cubicBezTo>
                      <a:pt x="409575" y="270865"/>
                      <a:pt x="409575" y="270865"/>
                      <a:pt x="409575" y="282101"/>
                    </a:cubicBezTo>
                    <a:cubicBezTo>
                      <a:pt x="409575" y="282101"/>
                      <a:pt x="409575" y="282101"/>
                      <a:pt x="409575" y="570497"/>
                    </a:cubicBezTo>
                    <a:cubicBezTo>
                      <a:pt x="409575" y="589224"/>
                      <a:pt x="394545" y="604205"/>
                      <a:pt x="375757" y="604205"/>
                    </a:cubicBezTo>
                    <a:cubicBezTo>
                      <a:pt x="353212" y="604205"/>
                      <a:pt x="338181" y="589224"/>
                      <a:pt x="338181" y="570497"/>
                    </a:cubicBezTo>
                    <a:cubicBezTo>
                      <a:pt x="338181" y="570497"/>
                      <a:pt x="338181" y="570497"/>
                      <a:pt x="338181" y="323300"/>
                    </a:cubicBezTo>
                    <a:cubicBezTo>
                      <a:pt x="338181" y="323300"/>
                      <a:pt x="338181" y="323300"/>
                      <a:pt x="311878" y="323300"/>
                    </a:cubicBezTo>
                    <a:cubicBezTo>
                      <a:pt x="311878" y="323300"/>
                      <a:pt x="311878" y="323300"/>
                      <a:pt x="311878" y="559260"/>
                    </a:cubicBezTo>
                    <a:cubicBezTo>
                      <a:pt x="311878" y="559260"/>
                      <a:pt x="311878" y="559260"/>
                      <a:pt x="311878" y="997472"/>
                    </a:cubicBezTo>
                    <a:cubicBezTo>
                      <a:pt x="311878" y="1023690"/>
                      <a:pt x="289333" y="1046162"/>
                      <a:pt x="263030" y="1046162"/>
                    </a:cubicBezTo>
                    <a:cubicBezTo>
                      <a:pt x="236727" y="1046162"/>
                      <a:pt x="217939" y="1023690"/>
                      <a:pt x="217939" y="997472"/>
                    </a:cubicBezTo>
                    <a:cubicBezTo>
                      <a:pt x="217939" y="997472"/>
                      <a:pt x="217939" y="997472"/>
                      <a:pt x="217939" y="619187"/>
                    </a:cubicBezTo>
                    <a:cubicBezTo>
                      <a:pt x="217939" y="619187"/>
                      <a:pt x="217939" y="619187"/>
                      <a:pt x="191636" y="619187"/>
                    </a:cubicBezTo>
                    <a:cubicBezTo>
                      <a:pt x="191636" y="619187"/>
                      <a:pt x="191636" y="619187"/>
                      <a:pt x="191636" y="997472"/>
                    </a:cubicBezTo>
                    <a:cubicBezTo>
                      <a:pt x="191636" y="1023690"/>
                      <a:pt x="172848" y="1046162"/>
                      <a:pt x="146545" y="1046162"/>
                    </a:cubicBezTo>
                    <a:cubicBezTo>
                      <a:pt x="120242" y="1046162"/>
                      <a:pt x="97697" y="1023690"/>
                      <a:pt x="97697" y="997472"/>
                    </a:cubicBezTo>
                    <a:cubicBezTo>
                      <a:pt x="97697" y="997472"/>
                      <a:pt x="97697" y="997472"/>
                      <a:pt x="97697" y="570497"/>
                    </a:cubicBezTo>
                    <a:cubicBezTo>
                      <a:pt x="97697" y="566751"/>
                      <a:pt x="97697" y="563006"/>
                      <a:pt x="97697" y="559260"/>
                    </a:cubicBezTo>
                    <a:cubicBezTo>
                      <a:pt x="97697" y="559260"/>
                      <a:pt x="97697" y="559260"/>
                      <a:pt x="97697" y="323300"/>
                    </a:cubicBezTo>
                    <a:cubicBezTo>
                      <a:pt x="97697" y="323300"/>
                      <a:pt x="97697" y="323300"/>
                      <a:pt x="67636" y="323300"/>
                    </a:cubicBezTo>
                    <a:cubicBezTo>
                      <a:pt x="67636" y="323300"/>
                      <a:pt x="67636" y="323300"/>
                      <a:pt x="67636" y="570497"/>
                    </a:cubicBezTo>
                    <a:cubicBezTo>
                      <a:pt x="67636" y="589224"/>
                      <a:pt x="52606" y="604205"/>
                      <a:pt x="33818" y="604205"/>
                    </a:cubicBezTo>
                    <a:cubicBezTo>
                      <a:pt x="15030" y="604205"/>
                      <a:pt x="0" y="589224"/>
                      <a:pt x="0" y="570497"/>
                    </a:cubicBezTo>
                    <a:cubicBezTo>
                      <a:pt x="0" y="570497"/>
                      <a:pt x="0" y="570497"/>
                      <a:pt x="0" y="282101"/>
                    </a:cubicBezTo>
                    <a:cubicBezTo>
                      <a:pt x="0" y="282101"/>
                      <a:pt x="0" y="282101"/>
                      <a:pt x="0" y="270865"/>
                    </a:cubicBezTo>
                    <a:cubicBezTo>
                      <a:pt x="0" y="270865"/>
                      <a:pt x="0" y="270865"/>
                      <a:pt x="0" y="267119"/>
                    </a:cubicBezTo>
                    <a:cubicBezTo>
                      <a:pt x="0" y="244647"/>
                      <a:pt x="30060" y="184721"/>
                      <a:pt x="105212" y="180975"/>
                    </a:cubicBezTo>
                    <a:close/>
                    <a:moveTo>
                      <a:pt x="206375" y="0"/>
                    </a:moveTo>
                    <a:cubicBezTo>
                      <a:pt x="251966" y="0"/>
                      <a:pt x="288925" y="36959"/>
                      <a:pt x="288925" y="82550"/>
                    </a:cubicBezTo>
                    <a:cubicBezTo>
                      <a:pt x="288925" y="128141"/>
                      <a:pt x="251966" y="165100"/>
                      <a:pt x="206375" y="165100"/>
                    </a:cubicBezTo>
                    <a:cubicBezTo>
                      <a:pt x="160784" y="165100"/>
                      <a:pt x="123825" y="128141"/>
                      <a:pt x="123825" y="82550"/>
                    </a:cubicBezTo>
                    <a:cubicBezTo>
                      <a:pt x="123825" y="36959"/>
                      <a:pt x="160784" y="0"/>
                      <a:pt x="206375" y="0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5" name="任意多边形 114"/>
              <p:cNvSpPr>
                <a:spLocks/>
              </p:cNvSpPr>
              <p:nvPr/>
            </p:nvSpPr>
            <p:spPr bwMode="auto">
              <a:xfrm>
                <a:off x="9265425" y="4623798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  <p:sp>
            <p:nvSpPr>
              <p:cNvPr id="116" name="任意多边形 115"/>
              <p:cNvSpPr>
                <a:spLocks/>
              </p:cNvSpPr>
              <p:nvPr/>
            </p:nvSpPr>
            <p:spPr bwMode="auto">
              <a:xfrm>
                <a:off x="9566747" y="4623797"/>
                <a:ext cx="311611" cy="680005"/>
              </a:xfrm>
              <a:custGeom>
                <a:avLst/>
                <a:gdLst>
                  <a:gd name="connsiteX0" fmla="*/ 139649 w 479402"/>
                  <a:gd name="connsiteY0" fmla="*/ 187325 h 1046162"/>
                  <a:gd name="connsiteX1" fmla="*/ 334594 w 479402"/>
                  <a:gd name="connsiteY1" fmla="*/ 187325 h 1046162"/>
                  <a:gd name="connsiteX2" fmla="*/ 390829 w 479402"/>
                  <a:gd name="connsiteY2" fmla="*/ 239830 h 1046162"/>
                  <a:gd name="connsiteX3" fmla="*/ 477054 w 479402"/>
                  <a:gd name="connsiteY3" fmla="*/ 502357 h 1046162"/>
                  <a:gd name="connsiteX4" fmla="*/ 454561 w 479402"/>
                  <a:gd name="connsiteY4" fmla="*/ 547362 h 1046162"/>
                  <a:gd name="connsiteX5" fmla="*/ 413322 w 479402"/>
                  <a:gd name="connsiteY5" fmla="*/ 524859 h 1046162"/>
                  <a:gd name="connsiteX6" fmla="*/ 342092 w 479402"/>
                  <a:gd name="connsiteY6" fmla="*/ 307337 h 1046162"/>
                  <a:gd name="connsiteX7" fmla="*/ 334594 w 479402"/>
                  <a:gd name="connsiteY7" fmla="*/ 307337 h 1046162"/>
                  <a:gd name="connsiteX8" fmla="*/ 327096 w 479402"/>
                  <a:gd name="connsiteY8" fmla="*/ 307337 h 1046162"/>
                  <a:gd name="connsiteX9" fmla="*/ 435816 w 479402"/>
                  <a:gd name="connsiteY9" fmla="*/ 697377 h 1046162"/>
                  <a:gd name="connsiteX10" fmla="*/ 330845 w 479402"/>
                  <a:gd name="connsiteY10" fmla="*/ 697377 h 1046162"/>
                  <a:gd name="connsiteX11" fmla="*/ 330845 w 479402"/>
                  <a:gd name="connsiteY11" fmla="*/ 1004908 h 1046162"/>
                  <a:gd name="connsiteX12" fmla="*/ 293356 w 479402"/>
                  <a:gd name="connsiteY12" fmla="*/ 1046162 h 1046162"/>
                  <a:gd name="connsiteX13" fmla="*/ 252118 w 479402"/>
                  <a:gd name="connsiteY13" fmla="*/ 1004908 h 1046162"/>
                  <a:gd name="connsiteX14" fmla="*/ 252118 w 479402"/>
                  <a:gd name="connsiteY14" fmla="*/ 697377 h 1046162"/>
                  <a:gd name="connsiteX15" fmla="*/ 229624 w 479402"/>
                  <a:gd name="connsiteY15" fmla="*/ 697377 h 1046162"/>
                  <a:gd name="connsiteX16" fmla="*/ 229624 w 479402"/>
                  <a:gd name="connsiteY16" fmla="*/ 1004908 h 1046162"/>
                  <a:gd name="connsiteX17" fmla="*/ 188385 w 479402"/>
                  <a:gd name="connsiteY17" fmla="*/ 1046162 h 1046162"/>
                  <a:gd name="connsiteX18" fmla="*/ 150896 w 479402"/>
                  <a:gd name="connsiteY18" fmla="*/ 1004908 h 1046162"/>
                  <a:gd name="connsiteX19" fmla="*/ 150896 w 479402"/>
                  <a:gd name="connsiteY19" fmla="*/ 697377 h 1046162"/>
                  <a:gd name="connsiteX20" fmla="*/ 45926 w 479402"/>
                  <a:gd name="connsiteY20" fmla="*/ 697377 h 1046162"/>
                  <a:gd name="connsiteX21" fmla="*/ 147147 w 479402"/>
                  <a:gd name="connsiteY21" fmla="*/ 307337 h 1046162"/>
                  <a:gd name="connsiteX22" fmla="*/ 139649 w 479402"/>
                  <a:gd name="connsiteY22" fmla="*/ 307337 h 1046162"/>
                  <a:gd name="connsiteX23" fmla="*/ 135900 w 479402"/>
                  <a:gd name="connsiteY23" fmla="*/ 307337 h 1046162"/>
                  <a:gd name="connsiteX24" fmla="*/ 68419 w 479402"/>
                  <a:gd name="connsiteY24" fmla="*/ 524859 h 1046162"/>
                  <a:gd name="connsiteX25" fmla="*/ 23432 w 479402"/>
                  <a:gd name="connsiteY25" fmla="*/ 547362 h 1046162"/>
                  <a:gd name="connsiteX26" fmla="*/ 938 w 479402"/>
                  <a:gd name="connsiteY26" fmla="*/ 506107 h 1046162"/>
                  <a:gd name="connsiteX27" fmla="*/ 87164 w 479402"/>
                  <a:gd name="connsiteY27" fmla="*/ 232330 h 1046162"/>
                  <a:gd name="connsiteX28" fmla="*/ 87164 w 479402"/>
                  <a:gd name="connsiteY28" fmla="*/ 224829 h 1046162"/>
                  <a:gd name="connsiteX29" fmla="*/ 94662 w 479402"/>
                  <a:gd name="connsiteY29" fmla="*/ 213578 h 1046162"/>
                  <a:gd name="connsiteX30" fmla="*/ 139649 w 479402"/>
                  <a:gd name="connsiteY30" fmla="*/ 187325 h 1046162"/>
                  <a:gd name="connsiteX31" fmla="*/ 234521 w 479402"/>
                  <a:gd name="connsiteY31" fmla="*/ 0 h 1046162"/>
                  <a:gd name="connsiteX32" fmla="*/ 311515 w 479402"/>
                  <a:gd name="connsiteY32" fmla="*/ 78581 h 1046162"/>
                  <a:gd name="connsiteX33" fmla="*/ 234521 w 479402"/>
                  <a:gd name="connsiteY33" fmla="*/ 157162 h 1046162"/>
                  <a:gd name="connsiteX34" fmla="*/ 157527 w 479402"/>
                  <a:gd name="connsiteY34" fmla="*/ 78581 h 1046162"/>
                  <a:gd name="connsiteX35" fmla="*/ 234521 w 479402"/>
                  <a:gd name="connsiteY35" fmla="*/ 0 h 10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9402" h="1046162">
                    <a:moveTo>
                      <a:pt x="139649" y="187325"/>
                    </a:moveTo>
                    <a:cubicBezTo>
                      <a:pt x="139649" y="187325"/>
                      <a:pt x="139649" y="187325"/>
                      <a:pt x="334594" y="187325"/>
                    </a:cubicBezTo>
                    <a:cubicBezTo>
                      <a:pt x="364586" y="187325"/>
                      <a:pt x="387080" y="209827"/>
                      <a:pt x="390829" y="239830"/>
                    </a:cubicBezTo>
                    <a:cubicBezTo>
                      <a:pt x="390829" y="239830"/>
                      <a:pt x="390829" y="239830"/>
                      <a:pt x="477054" y="502357"/>
                    </a:cubicBezTo>
                    <a:cubicBezTo>
                      <a:pt x="484552" y="521109"/>
                      <a:pt x="473305" y="543611"/>
                      <a:pt x="454561" y="547362"/>
                    </a:cubicBezTo>
                    <a:cubicBezTo>
                      <a:pt x="439565" y="554862"/>
                      <a:pt x="417071" y="543611"/>
                      <a:pt x="413322" y="524859"/>
                    </a:cubicBezTo>
                    <a:cubicBezTo>
                      <a:pt x="413322" y="524859"/>
                      <a:pt x="413322" y="524859"/>
                      <a:pt x="342092" y="307337"/>
                    </a:cubicBezTo>
                    <a:cubicBezTo>
                      <a:pt x="338343" y="307337"/>
                      <a:pt x="334594" y="307337"/>
                      <a:pt x="334594" y="307337"/>
                    </a:cubicBezTo>
                    <a:cubicBezTo>
                      <a:pt x="334594" y="307337"/>
                      <a:pt x="334594" y="307337"/>
                      <a:pt x="327096" y="307337"/>
                    </a:cubicBezTo>
                    <a:cubicBezTo>
                      <a:pt x="327096" y="307337"/>
                      <a:pt x="327096" y="307337"/>
                      <a:pt x="435816" y="697377"/>
                    </a:cubicBezTo>
                    <a:cubicBezTo>
                      <a:pt x="435816" y="697377"/>
                      <a:pt x="435816" y="697377"/>
                      <a:pt x="330845" y="697377"/>
                    </a:cubicBezTo>
                    <a:cubicBezTo>
                      <a:pt x="330845" y="697377"/>
                      <a:pt x="330845" y="697377"/>
                      <a:pt x="330845" y="1004908"/>
                    </a:cubicBezTo>
                    <a:cubicBezTo>
                      <a:pt x="330845" y="1027410"/>
                      <a:pt x="312101" y="1046162"/>
                      <a:pt x="293356" y="1046162"/>
                    </a:cubicBezTo>
                    <a:cubicBezTo>
                      <a:pt x="270862" y="1046162"/>
                      <a:pt x="252118" y="1027410"/>
                      <a:pt x="252118" y="1004908"/>
                    </a:cubicBezTo>
                    <a:cubicBezTo>
                      <a:pt x="252118" y="1004908"/>
                      <a:pt x="252118" y="1004908"/>
                      <a:pt x="252118" y="697377"/>
                    </a:cubicBezTo>
                    <a:cubicBezTo>
                      <a:pt x="252118" y="697377"/>
                      <a:pt x="252118" y="697377"/>
                      <a:pt x="229624" y="697377"/>
                    </a:cubicBezTo>
                    <a:cubicBezTo>
                      <a:pt x="229624" y="697377"/>
                      <a:pt x="229624" y="697377"/>
                      <a:pt x="229624" y="1004908"/>
                    </a:cubicBezTo>
                    <a:cubicBezTo>
                      <a:pt x="229624" y="1027410"/>
                      <a:pt x="210879" y="1046162"/>
                      <a:pt x="188385" y="1046162"/>
                    </a:cubicBezTo>
                    <a:cubicBezTo>
                      <a:pt x="165892" y="1046162"/>
                      <a:pt x="150896" y="1027410"/>
                      <a:pt x="150896" y="1004908"/>
                    </a:cubicBezTo>
                    <a:cubicBezTo>
                      <a:pt x="150896" y="1004908"/>
                      <a:pt x="150896" y="1004908"/>
                      <a:pt x="150896" y="697377"/>
                    </a:cubicBezTo>
                    <a:cubicBezTo>
                      <a:pt x="150896" y="697377"/>
                      <a:pt x="150896" y="697377"/>
                      <a:pt x="45926" y="697377"/>
                    </a:cubicBezTo>
                    <a:cubicBezTo>
                      <a:pt x="45926" y="697377"/>
                      <a:pt x="45926" y="697377"/>
                      <a:pt x="147147" y="307337"/>
                    </a:cubicBezTo>
                    <a:cubicBezTo>
                      <a:pt x="147147" y="307337"/>
                      <a:pt x="147147" y="307337"/>
                      <a:pt x="139649" y="307337"/>
                    </a:cubicBezTo>
                    <a:cubicBezTo>
                      <a:pt x="139649" y="307337"/>
                      <a:pt x="135900" y="307337"/>
                      <a:pt x="135900" y="307337"/>
                    </a:cubicBezTo>
                    <a:cubicBezTo>
                      <a:pt x="135900" y="307337"/>
                      <a:pt x="135900" y="307337"/>
                      <a:pt x="68419" y="524859"/>
                    </a:cubicBezTo>
                    <a:cubicBezTo>
                      <a:pt x="60921" y="543611"/>
                      <a:pt x="42177" y="554862"/>
                      <a:pt x="23432" y="547362"/>
                    </a:cubicBezTo>
                    <a:cubicBezTo>
                      <a:pt x="4687" y="543611"/>
                      <a:pt x="-2811" y="524859"/>
                      <a:pt x="938" y="506107"/>
                    </a:cubicBezTo>
                    <a:cubicBezTo>
                      <a:pt x="938" y="506107"/>
                      <a:pt x="938" y="506107"/>
                      <a:pt x="87164" y="232330"/>
                    </a:cubicBezTo>
                    <a:cubicBezTo>
                      <a:pt x="87164" y="228579"/>
                      <a:pt x="87164" y="228579"/>
                      <a:pt x="87164" y="224829"/>
                    </a:cubicBezTo>
                    <a:cubicBezTo>
                      <a:pt x="90913" y="221079"/>
                      <a:pt x="90913" y="217328"/>
                      <a:pt x="94662" y="213578"/>
                    </a:cubicBezTo>
                    <a:cubicBezTo>
                      <a:pt x="102160" y="198576"/>
                      <a:pt x="120904" y="187325"/>
                      <a:pt x="139649" y="187325"/>
                    </a:cubicBezTo>
                    <a:close/>
                    <a:moveTo>
                      <a:pt x="234521" y="0"/>
                    </a:moveTo>
                    <a:cubicBezTo>
                      <a:pt x="277044" y="0"/>
                      <a:pt x="311515" y="35182"/>
                      <a:pt x="311515" y="78581"/>
                    </a:cubicBezTo>
                    <a:cubicBezTo>
                      <a:pt x="311515" y="121980"/>
                      <a:pt x="277044" y="157162"/>
                      <a:pt x="234521" y="157162"/>
                    </a:cubicBezTo>
                    <a:cubicBezTo>
                      <a:pt x="191998" y="157162"/>
                      <a:pt x="157527" y="121980"/>
                      <a:pt x="157527" y="78581"/>
                    </a:cubicBezTo>
                    <a:cubicBezTo>
                      <a:pt x="157527" y="35182"/>
                      <a:pt x="191998" y="0"/>
                      <a:pt x="234521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/>
              </a:p>
            </p:txBody>
          </p:sp>
        </p:grpSp>
        <p:sp>
          <p:nvSpPr>
            <p:cNvPr id="117" name="文本框 122"/>
            <p:cNvSpPr txBox="1"/>
            <p:nvPr/>
          </p:nvSpPr>
          <p:spPr>
            <a:xfrm>
              <a:off x="7247333" y="2644775"/>
              <a:ext cx="1648402" cy="780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zh-CN" altLang="en-US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后非婚人口</a:t>
              </a:r>
              <a:endParaRPr lang="en-US" altLang="zh-CN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男是女的</a:t>
              </a:r>
              <a:r>
                <a:rPr lang="en-US" altLang="zh-CN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倍以上</a:t>
              </a:r>
              <a:endPara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23"/>
            <p:cNvSpPr txBox="1"/>
            <p:nvPr/>
          </p:nvSpPr>
          <p:spPr>
            <a:xfrm>
              <a:off x="7247334" y="4509120"/>
              <a:ext cx="1648402" cy="799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后非婚人口</a:t>
              </a:r>
              <a:endParaRPr lang="en-US" altLang="zh-CN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男女比例约为</a:t>
              </a:r>
              <a:r>
                <a:rPr lang="en-US" altLang="zh-CN" sz="11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4:3</a:t>
              </a:r>
              <a:endParaRPr lang="zh-CN" altLang="en-US" sz="11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6603231" y="1556792"/>
              <a:ext cx="0" cy="48245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197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1152</cp:revision>
  <dcterms:created xsi:type="dcterms:W3CDTF">2009-02-11T05:37:22Z</dcterms:created>
  <dcterms:modified xsi:type="dcterms:W3CDTF">2013-10-02T02:54:02Z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