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1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2164803"/>
            <a:ext cx="8541586" cy="3150279"/>
            <a:chOff x="408955" y="1919084"/>
            <a:chExt cx="11593288" cy="4275797"/>
          </a:xfrm>
        </p:grpSpPr>
        <p:sp>
          <p:nvSpPr>
            <p:cNvPr id="27" name="箭头7"/>
            <p:cNvSpPr>
              <a:spLocks/>
            </p:cNvSpPr>
            <p:nvPr/>
          </p:nvSpPr>
          <p:spPr bwMode="blackWhite">
            <a:xfrm>
              <a:off x="7943071" y="2824357"/>
              <a:ext cx="4059172" cy="2262783"/>
            </a:xfrm>
            <a:custGeom>
              <a:avLst/>
              <a:gdLst>
                <a:gd name="T0" fmla="*/ 0 w 936"/>
                <a:gd name="T1" fmla="*/ 231 h 1151"/>
                <a:gd name="T2" fmla="*/ 599 w 936"/>
                <a:gd name="T3" fmla="*/ 231 h 1151"/>
                <a:gd name="T4" fmla="*/ 599 w 936"/>
                <a:gd name="T5" fmla="*/ 0 h 1151"/>
                <a:gd name="T6" fmla="*/ 935 w 936"/>
                <a:gd name="T7" fmla="*/ 575 h 1151"/>
                <a:gd name="T8" fmla="*/ 599 w 936"/>
                <a:gd name="T9" fmla="*/ 1150 h 1151"/>
                <a:gd name="T10" fmla="*/ 599 w 936"/>
                <a:gd name="T11" fmla="*/ 919 h 1151"/>
                <a:gd name="T12" fmla="*/ 0 w 936"/>
                <a:gd name="T13" fmla="*/ 919 h 1151"/>
                <a:gd name="T14" fmla="*/ 0 w 936"/>
                <a:gd name="T15" fmla="*/ 575 h 1151"/>
                <a:gd name="T16" fmla="*/ 0 w 936"/>
                <a:gd name="T17" fmla="*/ 23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151">
                  <a:moveTo>
                    <a:pt x="0" y="231"/>
                  </a:moveTo>
                  <a:lnTo>
                    <a:pt x="599" y="231"/>
                  </a:lnTo>
                  <a:lnTo>
                    <a:pt x="599" y="0"/>
                  </a:lnTo>
                  <a:lnTo>
                    <a:pt x="935" y="575"/>
                  </a:lnTo>
                  <a:lnTo>
                    <a:pt x="599" y="1150"/>
                  </a:lnTo>
                  <a:lnTo>
                    <a:pt x="599" y="919"/>
                  </a:lnTo>
                  <a:lnTo>
                    <a:pt x="0" y="919"/>
                  </a:lnTo>
                  <a:lnTo>
                    <a:pt x="0" y="575"/>
                  </a:lnTo>
                  <a:lnTo>
                    <a:pt x="0" y="231"/>
                  </a:lnTo>
                </a:path>
              </a:pathLst>
            </a:cu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1"/>
            <p:cNvSpPr>
              <a:spLocks noChangeArrowheads="1"/>
            </p:cNvSpPr>
            <p:nvPr/>
          </p:nvSpPr>
          <p:spPr bwMode="blackWhite">
            <a:xfrm>
              <a:off x="7368925" y="1919084"/>
              <a:ext cx="384846" cy="4275797"/>
            </a:xfrm>
            <a:prstGeom prst="rect">
              <a:avLst/>
            </a:pr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lIns="93296" tIns="46648" rIns="93296" bIns="46648" anchor="ctr"/>
            <a:lstStyle/>
            <a:p>
              <a:pPr lvl="0" algn="ctr">
                <a:defRPr/>
              </a:pPr>
              <a:r>
                <a:rPr lang="zh-CN" altLang="en-US" sz="11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领导者决定了团队的一切！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箭头6"/>
            <p:cNvSpPr>
              <a:spLocks/>
            </p:cNvSpPr>
            <p:nvPr/>
          </p:nvSpPr>
          <p:spPr bwMode="blackWhite">
            <a:xfrm>
              <a:off x="4318764" y="2053359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领导者的思维决定团队的思维</a:t>
              </a:r>
            </a:p>
          </p:txBody>
        </p:sp>
        <p:sp>
          <p:nvSpPr>
            <p:cNvPr id="30" name="箭头5"/>
            <p:cNvSpPr>
              <a:spLocks/>
            </p:cNvSpPr>
            <p:nvPr/>
          </p:nvSpPr>
          <p:spPr bwMode="blackWhite">
            <a:xfrm>
              <a:off x="3719424" y="2997670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领头人的速度</a:t>
              </a:r>
              <a:r>
                <a:rPr lang="zh-CN" altLang="en-US" sz="1050" b="1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决定队伍</a:t>
              </a: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的速度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箭头4"/>
            <p:cNvSpPr>
              <a:spLocks/>
            </p:cNvSpPr>
            <p:nvPr/>
          </p:nvSpPr>
          <p:spPr bwMode="blackWhite">
            <a:xfrm>
              <a:off x="3991557" y="3940361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（火车跑的快，全靠车头带）</a:t>
              </a:r>
            </a:p>
          </p:txBody>
        </p:sp>
        <p:sp>
          <p:nvSpPr>
            <p:cNvPr id="32" name="箭头3"/>
            <p:cNvSpPr>
              <a:spLocks/>
            </p:cNvSpPr>
            <p:nvPr/>
          </p:nvSpPr>
          <p:spPr bwMode="blackWhite">
            <a:xfrm>
              <a:off x="4318764" y="4884673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10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领导改变则团队改变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箭头2"/>
            <p:cNvSpPr>
              <a:spLocks/>
            </p:cNvSpPr>
            <p:nvPr/>
          </p:nvSpPr>
          <p:spPr bwMode="blackWhite">
            <a:xfrm>
              <a:off x="408955" y="2924782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领导者的风格决定团队的风格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箭头1"/>
            <p:cNvSpPr>
              <a:spLocks/>
            </p:cNvSpPr>
            <p:nvPr/>
          </p:nvSpPr>
          <p:spPr bwMode="blackWhite">
            <a:xfrm>
              <a:off x="899765" y="3940361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10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领导进步则团队进步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113811" y="3605530"/>
              <a:ext cx="3240360" cy="7013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一头狮子领导的一群绵羊可以打败一头绵羊领导的一群狮子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7892197" y="2740116"/>
              <a:ext cx="1921593" cy="375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故而，拿破仑说：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5543" y="429055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15"/>
          <p:cNvSpPr txBox="1"/>
          <p:nvPr/>
        </p:nvSpPr>
        <p:spPr>
          <a:xfrm>
            <a:off x="3829881" y="576912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24" name="文本框 13"/>
          <p:cNvSpPr txBox="1"/>
          <p:nvPr/>
        </p:nvSpPr>
        <p:spPr>
          <a:xfrm>
            <a:off x="3829881" y="532859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过渡页</a:t>
            </a:r>
          </a:p>
        </p:txBody>
      </p:sp>
      <p:sp>
        <p:nvSpPr>
          <p:cNvPr id="25" name="椭圆 1"/>
          <p:cNvSpPr/>
          <p:nvPr/>
        </p:nvSpPr>
        <p:spPr>
          <a:xfrm>
            <a:off x="4283784" y="626469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TextBox 15"/>
          <p:cNvSpPr txBox="1"/>
          <p:nvPr/>
        </p:nvSpPr>
        <p:spPr>
          <a:xfrm>
            <a:off x="4354613" y="633080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2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5576" y="165618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83801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12026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40252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43583" y="5530415"/>
            <a:ext cx="692150" cy="692150"/>
            <a:chOff x="3927867" y="5719055"/>
            <a:chExt cx="692150" cy="692150"/>
          </a:xfrm>
        </p:grpSpPr>
        <p:sp>
          <p:nvSpPr>
            <p:cNvPr id="7" name="椭圆 6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3806" y="4202296"/>
            <a:ext cx="692150" cy="692150"/>
            <a:chOff x="5191288" y="4388838"/>
            <a:chExt cx="692150" cy="692150"/>
          </a:xfrm>
        </p:grpSpPr>
        <p:sp>
          <p:nvSpPr>
            <p:cNvPr id="10" name="椭圆 9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00543" y="4202296"/>
            <a:ext cx="692150" cy="692150"/>
            <a:chOff x="6884827" y="4388838"/>
            <a:chExt cx="692150" cy="692150"/>
          </a:xfrm>
        </p:grpSpPr>
        <p:sp>
          <p:nvSpPr>
            <p:cNvPr id="13" name="椭圆 12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34547" y="5530415"/>
            <a:ext cx="693737" cy="692150"/>
            <a:chOff x="8218831" y="5719055"/>
            <a:chExt cx="693737" cy="692150"/>
          </a:xfrm>
        </p:grpSpPr>
        <p:sp>
          <p:nvSpPr>
            <p:cNvPr id="16" name="椭圆 1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 rot="5400000">
            <a:off x="6274387" y="431098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5400000">
            <a:off x="3242775" y="372190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5400000" flipV="1">
            <a:off x="592137" y="428618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5400000" flipV="1">
            <a:off x="5271000" y="372190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20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20903</TotalTime>
  <Words>240</Words>
  <Application>Microsoft Office PowerPoint</Application>
  <PresentationFormat>全屏显示(4:3)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1044</cp:revision>
  <dcterms:created xsi:type="dcterms:W3CDTF">2009-02-11T05:37:22Z</dcterms:created>
  <dcterms:modified xsi:type="dcterms:W3CDTF">2013-10-02T02:50:49Z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