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2418" y="1196752"/>
            <a:ext cx="8732070" cy="4353238"/>
            <a:chOff x="467544" y="1268760"/>
            <a:chExt cx="9195757" cy="4584402"/>
          </a:xfrm>
        </p:grpSpPr>
        <p:sp>
          <p:nvSpPr>
            <p:cNvPr id="18" name="AutoShape 6"/>
            <p:cNvSpPr>
              <a:spLocks noChangeArrowheads="1"/>
            </p:cNvSpPr>
            <p:nvPr/>
          </p:nvSpPr>
          <p:spPr bwMode="ltGray">
            <a:xfrm>
              <a:off x="467544" y="3453904"/>
              <a:ext cx="2071701" cy="527050"/>
            </a:xfrm>
            <a:prstGeom prst="roundRect">
              <a:avLst>
                <a:gd name="adj" fmla="val 5979"/>
              </a:avLst>
            </a:prstGeom>
            <a:solidFill>
              <a:srgbClr val="8BAB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>
                <a:defRPr/>
              </a:pPr>
              <a:r>
                <a:rPr lang="zh-CN" altLang="en-US" sz="2200" kern="0" dirty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第一步</a:t>
              </a:r>
              <a:endParaRPr lang="en-US" altLang="zh-CN" sz="22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9" name="AutoShape 7"/>
            <p:cNvSpPr>
              <a:spLocks noChangeArrowheads="1"/>
            </p:cNvSpPr>
            <p:nvPr/>
          </p:nvSpPr>
          <p:spPr bwMode="ltGray">
            <a:xfrm>
              <a:off x="2842230" y="3453904"/>
              <a:ext cx="2071696" cy="527050"/>
            </a:xfrm>
            <a:prstGeom prst="roundRect">
              <a:avLst>
                <a:gd name="adj" fmla="val 5979"/>
              </a:avLst>
            </a:prstGeom>
            <a:solidFill>
              <a:srgbClr val="8BAB00"/>
            </a:solidFill>
            <a:ln w="9525" cap="flat" cmpd="sng" algn="ctr">
              <a:solidFill>
                <a:srgbClr val="8BAB00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>
                <a:defRPr/>
              </a:pPr>
              <a:r>
                <a:rPr lang="zh-CN" altLang="en-US" sz="22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第二步</a:t>
              </a:r>
              <a:endParaRPr lang="en-US" altLang="zh-CN" sz="22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0" name="AutoShape 8"/>
            <p:cNvSpPr>
              <a:spLocks noChangeArrowheads="1"/>
            </p:cNvSpPr>
            <p:nvPr/>
          </p:nvSpPr>
          <p:spPr bwMode="ltGray">
            <a:xfrm>
              <a:off x="5216911" y="3453904"/>
              <a:ext cx="2071702" cy="527050"/>
            </a:xfrm>
            <a:prstGeom prst="roundRect">
              <a:avLst>
                <a:gd name="adj" fmla="val 5979"/>
              </a:avLst>
            </a:prstGeom>
            <a:solidFill>
              <a:srgbClr val="8BAB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>
                <a:defRPr/>
              </a:pPr>
              <a:r>
                <a:rPr lang="zh-CN" altLang="en-US" sz="22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第三步</a:t>
              </a:r>
              <a:endParaRPr lang="en-US" altLang="zh-CN" sz="22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67544" y="4124970"/>
              <a:ext cx="2071702" cy="1728192"/>
            </a:xfrm>
            <a:prstGeom prst="roundRect">
              <a:avLst>
                <a:gd name="adj" fmla="val 1280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lIns="91429" tIns="45715" rIns="91429" bIns="45715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837707" y="4124970"/>
              <a:ext cx="2071702" cy="1728192"/>
            </a:xfrm>
            <a:prstGeom prst="roundRect">
              <a:avLst>
                <a:gd name="adj" fmla="val 1939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lIns="91429" tIns="45715" rIns="91429" bIns="45715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216911" y="4124970"/>
              <a:ext cx="2071702" cy="1728192"/>
            </a:xfrm>
            <a:prstGeom prst="roundRect">
              <a:avLst>
                <a:gd name="adj" fmla="val 1280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lIns="91429" tIns="45715" rIns="91429" bIns="45715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流程图: 摘录 23"/>
            <p:cNvSpPr/>
            <p:nvPr/>
          </p:nvSpPr>
          <p:spPr>
            <a:xfrm rot="5400000">
              <a:off x="2528144" y="5312435"/>
              <a:ext cx="320675" cy="298450"/>
            </a:xfrm>
            <a:prstGeom prst="flowChartExtra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25" name="流程图: 摘录 24"/>
            <p:cNvSpPr/>
            <p:nvPr/>
          </p:nvSpPr>
          <p:spPr>
            <a:xfrm rot="5400000">
              <a:off x="4896119" y="5312435"/>
              <a:ext cx="320675" cy="298450"/>
            </a:xfrm>
            <a:prstGeom prst="flowChartExtra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26" name="AutoShape 8"/>
            <p:cNvSpPr>
              <a:spLocks noChangeArrowheads="1"/>
            </p:cNvSpPr>
            <p:nvPr/>
          </p:nvSpPr>
          <p:spPr bwMode="ltGray">
            <a:xfrm>
              <a:off x="7591599" y="3453904"/>
              <a:ext cx="2071702" cy="527050"/>
            </a:xfrm>
            <a:prstGeom prst="roundRect">
              <a:avLst>
                <a:gd name="adj" fmla="val 5979"/>
              </a:avLst>
            </a:prstGeom>
            <a:solidFill>
              <a:srgbClr val="8BAB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lIns="91429" tIns="45715" rIns="91429" bIns="45715" anchor="ctr"/>
            <a:lstStyle/>
            <a:p>
              <a:pPr algn="ctr" eaLnBrk="0" hangingPunct="0">
                <a:defRPr/>
              </a:pPr>
              <a:r>
                <a:rPr lang="zh-CN" altLang="en-US" sz="2200" kern="0" dirty="0" smtClean="0">
                  <a:solidFill>
                    <a:sysClr val="window" lastClr="FFFFF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第四步</a:t>
              </a:r>
              <a:endParaRPr lang="en-US" altLang="zh-CN" sz="22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7591599" y="4124970"/>
              <a:ext cx="2071702" cy="1728192"/>
            </a:xfrm>
            <a:prstGeom prst="roundRect">
              <a:avLst>
                <a:gd name="adj" fmla="val 1280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lIns="91429" tIns="45715" rIns="91429" bIns="45715" anchor="ctr"/>
            <a:lstStyle/>
            <a:p>
              <a:pPr>
                <a:lnSpc>
                  <a:spcPct val="120000"/>
                </a:lnSpc>
                <a:defRPr/>
              </a:pPr>
              <a:endPara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流程图: 摘录 27"/>
            <p:cNvSpPr/>
            <p:nvPr/>
          </p:nvSpPr>
          <p:spPr>
            <a:xfrm rot="5400000">
              <a:off x="7264094" y="5312435"/>
              <a:ext cx="320675" cy="298450"/>
            </a:xfrm>
            <a:prstGeom prst="flowChartExtract">
              <a:avLst/>
            </a:prstGeom>
            <a:solidFill>
              <a:srgbClr val="8BAB00"/>
            </a:solidFill>
            <a:ln w="9525" cap="flat" cmpd="sng" algn="ctr">
              <a:noFill/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  <p:sp>
          <p:nvSpPr>
            <p:cNvPr id="29" name="矩形 28"/>
            <p:cNvSpPr/>
            <p:nvPr/>
          </p:nvSpPr>
          <p:spPr>
            <a:xfrm>
              <a:off x="480269" y="4539399"/>
              <a:ext cx="2058976" cy="953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奖惩制度，如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员工奖惩管理办法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2852115" y="4539399"/>
              <a:ext cx="2058976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公示等民主程序颁布制度。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223961" y="4539399"/>
              <a:ext cx="2058976" cy="658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员工奖惩管理办法</a:t>
              </a:r>
              <a:r>
                <a:rPr lang="en-US" altLang="zh-CN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并签字。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595808" y="4539399"/>
              <a:ext cx="2058976" cy="3627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渐进性惩处。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335229" y="1268760"/>
              <a:ext cx="1847591" cy="1249040"/>
              <a:chOff x="6307607" y="4221088"/>
              <a:chExt cx="1847591" cy="1249040"/>
            </a:xfrm>
          </p:grpSpPr>
          <p:sp>
            <p:nvSpPr>
              <p:cNvPr id="50" name="对角圆角矩形 49"/>
              <p:cNvSpPr/>
              <p:nvPr/>
            </p:nvSpPr>
            <p:spPr>
              <a:xfrm>
                <a:off x="6307607" y="4221088"/>
                <a:ext cx="1847591" cy="1249040"/>
              </a:xfrm>
              <a:prstGeom prst="round2DiagRect">
                <a:avLst/>
              </a:prstGeom>
              <a:solidFill>
                <a:srgbClr val="8BAB00"/>
              </a:solidFill>
              <a:ln>
                <a:noFill/>
              </a:ln>
              <a:effectLst>
                <a:reflection stA="76000" endPos="14000" dist="254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513604" y="4645553"/>
                <a:ext cx="14400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解决问题</a:t>
                </a: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926757" y="1268760"/>
              <a:ext cx="1847591" cy="1249040"/>
              <a:chOff x="3899135" y="4221088"/>
              <a:chExt cx="1847591" cy="1249040"/>
            </a:xfrm>
          </p:grpSpPr>
          <p:sp>
            <p:nvSpPr>
              <p:cNvPr id="53" name="对角圆角矩形 52"/>
              <p:cNvSpPr/>
              <p:nvPr/>
            </p:nvSpPr>
            <p:spPr>
              <a:xfrm>
                <a:off x="3899135" y="4221088"/>
                <a:ext cx="1847591" cy="1249040"/>
              </a:xfrm>
              <a:prstGeom prst="round2DiagRect">
                <a:avLst/>
              </a:prstGeom>
              <a:solidFill>
                <a:srgbClr val="8BAB00"/>
              </a:solidFill>
              <a:ln>
                <a:noFill/>
              </a:ln>
              <a:effectLst>
                <a:reflection stA="76000" endPos="14000" dist="25400" dir="5400000" sy="-100000" algn="bl" rotWithShape="0"/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107334" y="4645553"/>
                <a:ext cx="14400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查明事实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18285" y="1268760"/>
              <a:ext cx="1847591" cy="1249040"/>
              <a:chOff x="1490663" y="4221088"/>
              <a:chExt cx="1847591" cy="1249040"/>
            </a:xfrm>
          </p:grpSpPr>
          <p:sp>
            <p:nvSpPr>
              <p:cNvPr id="56" name="对角圆角矩形 55"/>
              <p:cNvSpPr/>
              <p:nvPr/>
            </p:nvSpPr>
            <p:spPr>
              <a:xfrm>
                <a:off x="1490663" y="4221088"/>
                <a:ext cx="1847591" cy="1249040"/>
              </a:xfrm>
              <a:prstGeom prst="round2DiagRect">
                <a:avLst/>
              </a:prstGeom>
              <a:solidFill>
                <a:srgbClr val="8BAB00"/>
              </a:solidFill>
              <a:ln>
                <a:noFill/>
              </a:ln>
              <a:effectLst>
                <a:reflection stA="76000" endPos="14000" dist="25400" dir="5400000" sy="-100000" algn="bl" rotWithShape="0"/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687851" y="4645553"/>
                <a:ext cx="145321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受理申诉</a:t>
                </a:r>
                <a:endPara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7743702" y="1268760"/>
              <a:ext cx="1847591" cy="1249040"/>
              <a:chOff x="8716080" y="4221088"/>
              <a:chExt cx="1847591" cy="1249040"/>
            </a:xfrm>
          </p:grpSpPr>
          <p:sp>
            <p:nvSpPr>
              <p:cNvPr id="59" name="对角圆角矩形 58"/>
              <p:cNvSpPr/>
              <p:nvPr/>
            </p:nvSpPr>
            <p:spPr>
              <a:xfrm>
                <a:off x="8716080" y="4221088"/>
                <a:ext cx="1847591" cy="1249040"/>
              </a:xfrm>
              <a:prstGeom prst="round2DiagRect">
                <a:avLst/>
              </a:prstGeom>
              <a:solidFill>
                <a:srgbClr val="8BAB00"/>
              </a:solidFill>
              <a:ln>
                <a:noFill/>
              </a:ln>
              <a:effectLst>
                <a:reflection stA="76000" endPos="14000" dist="25400" dir="5400000" sy="-100000" algn="bl" rotWithShape="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8919875" y="4645553"/>
                <a:ext cx="14400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申请仲裁</a:t>
                </a:r>
              </a:p>
            </p:txBody>
          </p:sp>
        </p:grpSp>
        <p:sp>
          <p:nvSpPr>
            <p:cNvPr id="61" name="箭头1"/>
            <p:cNvSpPr>
              <a:spLocks noChangeArrowheads="1"/>
            </p:cNvSpPr>
            <p:nvPr/>
          </p:nvSpPr>
          <p:spPr bwMode="gray">
            <a:xfrm>
              <a:off x="2451286" y="1686569"/>
              <a:ext cx="362172" cy="413423"/>
            </a:xfrm>
            <a:prstGeom prst="chevron">
              <a:avLst>
                <a:gd name="adj" fmla="val 52514"/>
              </a:avLst>
            </a:prstGeom>
            <a:solidFill>
              <a:schemeClr val="bg1">
                <a:lumMod val="6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62" name="箭头1"/>
            <p:cNvSpPr>
              <a:spLocks noChangeArrowheads="1"/>
            </p:cNvSpPr>
            <p:nvPr/>
          </p:nvSpPr>
          <p:spPr bwMode="gray">
            <a:xfrm>
              <a:off x="4868095" y="1686569"/>
              <a:ext cx="362172" cy="413423"/>
            </a:xfrm>
            <a:prstGeom prst="chevron">
              <a:avLst>
                <a:gd name="adj" fmla="val 52514"/>
              </a:avLst>
            </a:prstGeom>
            <a:solidFill>
              <a:schemeClr val="bg1">
                <a:lumMod val="6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2400" kern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3" name="箭头1"/>
            <p:cNvSpPr>
              <a:spLocks noChangeArrowheads="1"/>
            </p:cNvSpPr>
            <p:nvPr/>
          </p:nvSpPr>
          <p:spPr bwMode="gray">
            <a:xfrm>
              <a:off x="7284905" y="1686569"/>
              <a:ext cx="362172" cy="413423"/>
            </a:xfrm>
            <a:prstGeom prst="chevron">
              <a:avLst>
                <a:gd name="adj" fmla="val 52514"/>
              </a:avLst>
            </a:prstGeom>
            <a:solidFill>
              <a:schemeClr val="bg1">
                <a:lumMod val="6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innerShdw blurRad="114300">
                <a:prstClr val="black">
                  <a:alpha val="27000"/>
                </a:prstClr>
              </a:innerShdw>
            </a:effectLst>
            <a:ex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2400" kern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206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1150</cp:revision>
  <dcterms:created xsi:type="dcterms:W3CDTF">2009-02-11T05:37:22Z</dcterms:created>
  <dcterms:modified xsi:type="dcterms:W3CDTF">2013-10-01T15:32:04Z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