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67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90" d="100"/>
          <a:sy n="90" d="100"/>
        </p:scale>
        <p:origin x="-1602" y="-2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51309F3-865E-4B31-B483-C474008ECD6E}" type="doc">
      <dgm:prSet loTypeId="urn:microsoft.com/office/officeart/2005/8/layout/radial2" loCatId="relationship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B0A630C3-C66F-4DBB-9F0C-108F47A8149D}">
      <dgm:prSet custT="1"/>
      <dgm:spPr>
        <a:solidFill>
          <a:srgbClr val="FF9300"/>
        </a:solidFill>
      </dgm:spPr>
      <dgm:t>
        <a:bodyPr/>
        <a:lstStyle/>
        <a:p>
          <a:pPr rtl="0"/>
          <a:r>
            <a:rPr lang="en-US" sz="1400" b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K</a:t>
          </a:r>
          <a:endParaRPr lang="en-US" altLang="zh-CN" sz="1400" b="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  <a:p>
          <a:pPr rtl="0"/>
          <a:r>
            <a:rPr lang="zh-CN" sz="1100" b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专业知识</a:t>
          </a:r>
          <a:endParaRPr lang="en-US" sz="1100" b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</dgm:t>
    </dgm:pt>
    <dgm:pt modelId="{87197FB5-7F10-4013-9DC2-C07C9639C230}" type="parTrans" cxnId="{047D38BB-F306-4132-BEE5-5017C44A2239}">
      <dgm:prSet/>
      <dgm:spPr>
        <a:ln>
          <a:solidFill>
            <a:srgbClr val="FF9300"/>
          </a:solidFill>
        </a:ln>
      </dgm:spPr>
      <dgm:t>
        <a:bodyPr/>
        <a:lstStyle/>
        <a:p>
          <a:endParaRPr lang="zh-CN" altLang="en-US" sz="1400" b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F4674B0-8097-49DF-A9C8-91083A6ACAB9}" type="sibTrans" cxnId="{047D38BB-F306-4132-BEE5-5017C44A2239}">
      <dgm:prSet/>
      <dgm:spPr/>
      <dgm:t>
        <a:bodyPr/>
        <a:lstStyle/>
        <a:p>
          <a:endParaRPr lang="zh-CN" altLang="en-US" sz="1400" b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176263C-E5CC-436D-8771-E077C12A7882}">
      <dgm:prSet custT="1"/>
      <dgm:spPr>
        <a:solidFill>
          <a:srgbClr val="FF9300"/>
        </a:solidFill>
      </dgm:spPr>
      <dgm:t>
        <a:bodyPr/>
        <a:lstStyle/>
        <a:p>
          <a:pPr rtl="0"/>
          <a:r>
            <a:rPr lang="en-US" sz="1400" b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S</a:t>
          </a:r>
          <a:endParaRPr lang="en-US" altLang="zh-CN" sz="1400" b="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  <a:p>
          <a:pPr rtl="0"/>
          <a:r>
            <a:rPr lang="zh-CN" sz="1100" b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专业技能</a:t>
          </a:r>
          <a:endParaRPr lang="en-US" sz="1100" b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</dgm:t>
    </dgm:pt>
    <dgm:pt modelId="{C31D787F-69CE-464E-8CE4-2FB8B89C2529}" type="parTrans" cxnId="{EDEB6280-8203-4A12-BD3B-0EBDE1392C31}">
      <dgm:prSet/>
      <dgm:spPr>
        <a:ln>
          <a:solidFill>
            <a:srgbClr val="FF9300"/>
          </a:solidFill>
        </a:ln>
      </dgm:spPr>
      <dgm:t>
        <a:bodyPr/>
        <a:lstStyle/>
        <a:p>
          <a:endParaRPr lang="zh-CN" altLang="en-US" sz="1400" b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41C58F1-88C1-4324-8408-C291164757BC}" type="sibTrans" cxnId="{EDEB6280-8203-4A12-BD3B-0EBDE1392C31}">
      <dgm:prSet/>
      <dgm:spPr/>
      <dgm:t>
        <a:bodyPr/>
        <a:lstStyle/>
        <a:p>
          <a:endParaRPr lang="zh-CN" altLang="en-US" sz="1400" b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DC03F2B-4F46-4F10-B4B9-A2DCF7475292}">
      <dgm:prSet custT="1"/>
      <dgm:spPr>
        <a:solidFill>
          <a:srgbClr val="FF9300"/>
        </a:solidFill>
      </dgm:spPr>
      <dgm:t>
        <a:bodyPr/>
        <a:lstStyle/>
        <a:p>
          <a:pPr rtl="0">
            <a:spcAft>
              <a:spcPts val="500"/>
            </a:spcAft>
          </a:pPr>
          <a:r>
            <a:rPr lang="en-US" sz="1400" b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A</a:t>
          </a:r>
          <a:endParaRPr lang="en-US" altLang="zh-CN" sz="1400" b="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  <a:p>
          <a:pPr rtl="0">
            <a:spcAft>
              <a:spcPts val="500"/>
            </a:spcAft>
          </a:pPr>
          <a:r>
            <a:rPr lang="zh-CN" sz="1100" b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综合能力</a:t>
          </a:r>
          <a:r>
            <a:rPr lang="en-US" altLang="zh-CN" sz="1100" b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/</a:t>
          </a:r>
          <a:r>
            <a:rPr lang="zh-CN" altLang="en-US" sz="1100" b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通用能力</a:t>
          </a:r>
          <a:endParaRPr lang="en-US" sz="1100" b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</dgm:t>
    </dgm:pt>
    <dgm:pt modelId="{E6311A2B-E7C1-4224-BEEC-D11EF8F57116}" type="parTrans" cxnId="{74C831C1-FA2F-4E3E-BAA7-71640BD4E113}">
      <dgm:prSet/>
      <dgm:spPr>
        <a:ln>
          <a:solidFill>
            <a:srgbClr val="FF9300"/>
          </a:solidFill>
        </a:ln>
      </dgm:spPr>
      <dgm:t>
        <a:bodyPr/>
        <a:lstStyle/>
        <a:p>
          <a:endParaRPr lang="zh-CN" altLang="en-US" sz="1400" b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4935FF9-E405-4D8A-B5C4-483DF4CB9964}" type="sibTrans" cxnId="{74C831C1-FA2F-4E3E-BAA7-71640BD4E113}">
      <dgm:prSet/>
      <dgm:spPr/>
      <dgm:t>
        <a:bodyPr/>
        <a:lstStyle/>
        <a:p>
          <a:endParaRPr lang="zh-CN" altLang="en-US" sz="1400" b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850D6B5-43B3-400E-8FC3-2866E3B5719A}">
      <dgm:prSet custT="1"/>
      <dgm:spPr>
        <a:solidFill>
          <a:srgbClr val="FF9300"/>
        </a:solidFill>
      </dgm:spPr>
      <dgm:t>
        <a:bodyPr/>
        <a:lstStyle/>
        <a:p>
          <a:pPr rtl="0"/>
          <a:r>
            <a:rPr lang="en-US" sz="1400" b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P</a:t>
          </a:r>
          <a:endParaRPr lang="en-US" altLang="zh-CN" sz="1400" b="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  <a:p>
          <a:pPr rtl="0"/>
          <a:r>
            <a:rPr lang="zh-CN" sz="1100" b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 个性特征</a:t>
          </a:r>
          <a:endParaRPr lang="en-US" sz="1100" b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</dgm:t>
    </dgm:pt>
    <dgm:pt modelId="{EBE0F4F0-A4B6-4E48-98D8-8D99F122DF7D}" type="parTrans" cxnId="{901D6A2B-8C24-4DDA-AA22-D8C6749E9723}">
      <dgm:prSet/>
      <dgm:spPr>
        <a:ln>
          <a:solidFill>
            <a:srgbClr val="FF9300"/>
          </a:solidFill>
        </a:ln>
      </dgm:spPr>
      <dgm:t>
        <a:bodyPr/>
        <a:lstStyle/>
        <a:p>
          <a:endParaRPr lang="zh-CN" altLang="en-US" sz="1400" b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9A8AC3C-0A2B-4884-B1F8-956B02A5B6CB}" type="sibTrans" cxnId="{901D6A2B-8C24-4DDA-AA22-D8C6749E9723}">
      <dgm:prSet/>
      <dgm:spPr/>
      <dgm:t>
        <a:bodyPr/>
        <a:lstStyle/>
        <a:p>
          <a:endParaRPr lang="zh-CN" altLang="en-US" sz="1400" b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C1B7CA1-3548-408A-8141-C229AF2C168D}">
      <dgm:prSet custT="1"/>
      <dgm:spPr>
        <a:solidFill>
          <a:srgbClr val="FF9300"/>
        </a:solidFill>
      </dgm:spPr>
      <dgm:t>
        <a:bodyPr/>
        <a:lstStyle/>
        <a:p>
          <a:pPr rtl="0"/>
          <a:r>
            <a:rPr lang="en-US" sz="1400" b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M</a:t>
          </a:r>
          <a:endParaRPr lang="en-US" altLang="zh-CN" sz="1400" b="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  <a:p>
          <a:pPr rtl="0"/>
          <a:r>
            <a:rPr lang="zh-CN" sz="1100" b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求职动机</a:t>
          </a:r>
          <a:endParaRPr lang="en-US" sz="1100" b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</dgm:t>
    </dgm:pt>
    <dgm:pt modelId="{B77A8D04-2E50-4360-856C-1DB3879BFFC1}" type="parTrans" cxnId="{51185B43-F153-4FBE-A7FA-07143C488F9D}">
      <dgm:prSet/>
      <dgm:spPr>
        <a:ln>
          <a:solidFill>
            <a:srgbClr val="FF9300"/>
          </a:solidFill>
        </a:ln>
      </dgm:spPr>
      <dgm:t>
        <a:bodyPr/>
        <a:lstStyle/>
        <a:p>
          <a:endParaRPr lang="zh-CN" altLang="en-US" sz="1400" b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1E3A484-A368-4435-BA0A-4F7BAF00B560}" type="sibTrans" cxnId="{51185B43-F153-4FBE-A7FA-07143C488F9D}">
      <dgm:prSet/>
      <dgm:spPr/>
      <dgm:t>
        <a:bodyPr/>
        <a:lstStyle/>
        <a:p>
          <a:endParaRPr lang="zh-CN" altLang="en-US" sz="1400" b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959780A-73B8-45DE-AD5B-4C9BCA533DF0}">
      <dgm:prSet custT="1"/>
      <dgm:spPr>
        <a:solidFill>
          <a:srgbClr val="FF9300"/>
        </a:solidFill>
      </dgm:spPr>
      <dgm:t>
        <a:bodyPr/>
        <a:lstStyle/>
        <a:p>
          <a:pPr rtl="0"/>
          <a:r>
            <a:rPr lang="en-US" sz="1400" b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V</a:t>
          </a:r>
          <a:endParaRPr lang="en-US" altLang="zh-CN" sz="1400" b="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  <a:p>
          <a:pPr rtl="0"/>
          <a:r>
            <a:rPr lang="zh-CN" sz="1100" b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价值观</a:t>
          </a:r>
          <a:endParaRPr lang="zh-CN" sz="1100" b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</dgm:t>
    </dgm:pt>
    <dgm:pt modelId="{34772843-358D-4C43-961D-FAE78D3ACAD4}" type="parTrans" cxnId="{DBAE488A-2CE8-45B5-97F3-65ABF0737AE2}">
      <dgm:prSet/>
      <dgm:spPr>
        <a:ln>
          <a:solidFill>
            <a:srgbClr val="FF9300"/>
          </a:solidFill>
        </a:ln>
      </dgm:spPr>
      <dgm:t>
        <a:bodyPr/>
        <a:lstStyle/>
        <a:p>
          <a:endParaRPr lang="zh-CN" altLang="en-US" sz="1400" b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1731B30-6F53-4435-80F2-95421BF7EB0B}" type="sibTrans" cxnId="{DBAE488A-2CE8-45B5-97F3-65ABF0737AE2}">
      <dgm:prSet/>
      <dgm:spPr/>
      <dgm:t>
        <a:bodyPr/>
        <a:lstStyle/>
        <a:p>
          <a:endParaRPr lang="zh-CN" altLang="en-US" sz="1400" b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C84ADBA-D356-4C95-9D86-F8977161AA79}" type="pres">
      <dgm:prSet presAssocID="{251309F3-865E-4B31-B483-C474008ECD6E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C0E2DE5F-9A58-4ADD-86D5-8B4ECD76055B}" type="pres">
      <dgm:prSet presAssocID="{251309F3-865E-4B31-B483-C474008ECD6E}" presName="cycle" presStyleCnt="0"/>
      <dgm:spPr/>
    </dgm:pt>
    <dgm:pt modelId="{55D92E49-5A78-4435-9CAF-13B1EF920B7F}" type="pres">
      <dgm:prSet presAssocID="{251309F3-865E-4B31-B483-C474008ECD6E}" presName="centerShape" presStyleCnt="0"/>
      <dgm:spPr/>
    </dgm:pt>
    <dgm:pt modelId="{0F9A5D77-3D6D-4854-A185-3C4A781B17EE}" type="pres">
      <dgm:prSet presAssocID="{251309F3-865E-4B31-B483-C474008ECD6E}" presName="connSite" presStyleLbl="node1" presStyleIdx="0" presStyleCnt="7"/>
      <dgm:spPr/>
    </dgm:pt>
    <dgm:pt modelId="{C2015511-826A-4297-92BB-3EC0E36B6A82}" type="pres">
      <dgm:prSet presAssocID="{251309F3-865E-4B31-B483-C474008ECD6E}" presName="visible" presStyleLbl="node1" presStyleIdx="0" presStyleCnt="7" custScaleX="135379" custScaleY="135278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7A2C8FBB-356D-4A7D-A376-EF19919B74F1}" type="pres">
      <dgm:prSet presAssocID="{87197FB5-7F10-4013-9DC2-C07C9639C230}" presName="Name25" presStyleLbl="parChTrans1D1" presStyleIdx="0" presStyleCnt="6"/>
      <dgm:spPr/>
      <dgm:t>
        <a:bodyPr/>
        <a:lstStyle/>
        <a:p>
          <a:endParaRPr lang="zh-CN" altLang="en-US"/>
        </a:p>
      </dgm:t>
    </dgm:pt>
    <dgm:pt modelId="{0E49BA3E-809C-4873-AE41-BD5E3678F38C}" type="pres">
      <dgm:prSet presAssocID="{B0A630C3-C66F-4DBB-9F0C-108F47A8149D}" presName="node" presStyleCnt="0"/>
      <dgm:spPr/>
    </dgm:pt>
    <dgm:pt modelId="{9EB43D27-8C0B-419F-BCAD-9E9F99B4EA47}" type="pres">
      <dgm:prSet presAssocID="{B0A630C3-C66F-4DBB-9F0C-108F47A8149D}" presName="parentNode" presStyleLbl="node1" presStyleIdx="1" presStyleCnt="7" custScaleX="209455" custScaleY="194286" custLinFactX="-52313" custLinFactNeighborX="-100000" custLinFactNeighborY="18092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580DA40-6816-40E2-91AF-D2ED3FE626EC}" type="pres">
      <dgm:prSet presAssocID="{B0A630C3-C66F-4DBB-9F0C-108F47A8149D}" presName="childNode" presStyleLbl="revTx" presStyleIdx="0" presStyleCnt="0">
        <dgm:presLayoutVars>
          <dgm:bulletEnabled val="1"/>
        </dgm:presLayoutVars>
      </dgm:prSet>
      <dgm:spPr/>
    </dgm:pt>
    <dgm:pt modelId="{9AECA3B8-46A0-42C9-9328-B911E77DBFA8}" type="pres">
      <dgm:prSet presAssocID="{C31D787F-69CE-464E-8CE4-2FB8B89C2529}" presName="Name25" presStyleLbl="parChTrans1D1" presStyleIdx="1" presStyleCnt="6"/>
      <dgm:spPr/>
      <dgm:t>
        <a:bodyPr/>
        <a:lstStyle/>
        <a:p>
          <a:endParaRPr lang="zh-CN" altLang="en-US"/>
        </a:p>
      </dgm:t>
    </dgm:pt>
    <dgm:pt modelId="{95BF3BD3-8C6A-4573-8DFA-92370C577C29}" type="pres">
      <dgm:prSet presAssocID="{E176263C-E5CC-436D-8771-E077C12A7882}" presName="node" presStyleCnt="0"/>
      <dgm:spPr/>
    </dgm:pt>
    <dgm:pt modelId="{19004DFE-EA5C-4D7A-A1D1-C0461FF73BD7}" type="pres">
      <dgm:prSet presAssocID="{E176263C-E5CC-436D-8771-E077C12A7882}" presName="parentNode" presStyleLbl="node1" presStyleIdx="2" presStyleCnt="7" custScaleX="209455" custScaleY="194286" custLinFactNeighborX="-13877" custLinFactNeighborY="-5857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45885E4-AB31-4B01-8799-69AA464DB38B}" type="pres">
      <dgm:prSet presAssocID="{E176263C-E5CC-436D-8771-E077C12A7882}" presName="childNode" presStyleLbl="revTx" presStyleIdx="0" presStyleCnt="0">
        <dgm:presLayoutVars>
          <dgm:bulletEnabled val="1"/>
        </dgm:presLayoutVars>
      </dgm:prSet>
      <dgm:spPr/>
    </dgm:pt>
    <dgm:pt modelId="{D9F2EF6D-E913-465D-A468-369DCED582AA}" type="pres">
      <dgm:prSet presAssocID="{E6311A2B-E7C1-4224-BEEC-D11EF8F57116}" presName="Name25" presStyleLbl="parChTrans1D1" presStyleIdx="2" presStyleCnt="6"/>
      <dgm:spPr/>
      <dgm:t>
        <a:bodyPr/>
        <a:lstStyle/>
        <a:p>
          <a:endParaRPr lang="zh-CN" altLang="en-US"/>
        </a:p>
      </dgm:t>
    </dgm:pt>
    <dgm:pt modelId="{8D45375A-5A0E-480B-913F-C61A42A801EA}" type="pres">
      <dgm:prSet presAssocID="{ADC03F2B-4F46-4F10-B4B9-A2DCF7475292}" presName="node" presStyleCnt="0"/>
      <dgm:spPr/>
    </dgm:pt>
    <dgm:pt modelId="{73F007F3-0E27-42CB-84F3-7745604F0F69}" type="pres">
      <dgm:prSet presAssocID="{ADC03F2B-4F46-4F10-B4B9-A2DCF7475292}" presName="parentNode" presStyleLbl="node1" presStyleIdx="3" presStyleCnt="7" custScaleX="209455" custScaleY="194286" custLinFactX="7984" custLinFactNeighborX="100000" custLinFactNeighborY="-4451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8066A96-AD33-4801-9D3A-8E22C60F45F3}" type="pres">
      <dgm:prSet presAssocID="{ADC03F2B-4F46-4F10-B4B9-A2DCF7475292}" presName="childNode" presStyleLbl="revTx" presStyleIdx="0" presStyleCnt="0">
        <dgm:presLayoutVars>
          <dgm:bulletEnabled val="1"/>
        </dgm:presLayoutVars>
      </dgm:prSet>
      <dgm:spPr/>
    </dgm:pt>
    <dgm:pt modelId="{BB38875F-744B-4B21-BE14-AD637E31C17C}" type="pres">
      <dgm:prSet presAssocID="{EBE0F4F0-A4B6-4E48-98D8-8D99F122DF7D}" presName="Name25" presStyleLbl="parChTrans1D1" presStyleIdx="3" presStyleCnt="6"/>
      <dgm:spPr/>
      <dgm:t>
        <a:bodyPr/>
        <a:lstStyle/>
        <a:p>
          <a:endParaRPr lang="zh-CN" altLang="en-US"/>
        </a:p>
      </dgm:t>
    </dgm:pt>
    <dgm:pt modelId="{7F38C14D-C4A1-4657-8016-53E0F373A1DC}" type="pres">
      <dgm:prSet presAssocID="{9850D6B5-43B3-400E-8FC3-2866E3B5719A}" presName="node" presStyleCnt="0"/>
      <dgm:spPr/>
    </dgm:pt>
    <dgm:pt modelId="{5DEBA422-CD5C-4C8E-98E7-CD4A770BE719}" type="pres">
      <dgm:prSet presAssocID="{9850D6B5-43B3-400E-8FC3-2866E3B5719A}" presName="parentNode" presStyleLbl="node1" presStyleIdx="4" presStyleCnt="7" custScaleX="209455" custScaleY="194286" custLinFactX="7984" custLinFactNeighborX="100000" custLinFactNeighborY="4583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30AB7EB-885D-4C53-93CE-D3C3F53F8AB3}" type="pres">
      <dgm:prSet presAssocID="{9850D6B5-43B3-400E-8FC3-2866E3B5719A}" presName="childNode" presStyleLbl="revTx" presStyleIdx="0" presStyleCnt="0">
        <dgm:presLayoutVars>
          <dgm:bulletEnabled val="1"/>
        </dgm:presLayoutVars>
      </dgm:prSet>
      <dgm:spPr/>
    </dgm:pt>
    <dgm:pt modelId="{185D6007-FFB8-40E0-9824-20BCFF8D1672}" type="pres">
      <dgm:prSet presAssocID="{B77A8D04-2E50-4360-856C-1DB3879BFFC1}" presName="Name25" presStyleLbl="parChTrans1D1" presStyleIdx="4" presStyleCnt="6"/>
      <dgm:spPr/>
      <dgm:t>
        <a:bodyPr/>
        <a:lstStyle/>
        <a:p>
          <a:endParaRPr lang="zh-CN" altLang="en-US"/>
        </a:p>
      </dgm:t>
    </dgm:pt>
    <dgm:pt modelId="{0114FC5A-5D7A-4437-9C91-727D2CB4E7DF}" type="pres">
      <dgm:prSet presAssocID="{4C1B7CA1-3548-408A-8141-C229AF2C168D}" presName="node" presStyleCnt="0"/>
      <dgm:spPr/>
    </dgm:pt>
    <dgm:pt modelId="{D89AD390-43AE-4FB7-B0D7-868AEFF4B4EC}" type="pres">
      <dgm:prSet presAssocID="{4C1B7CA1-3548-408A-8141-C229AF2C168D}" presName="parentNode" presStyleLbl="node1" presStyleIdx="5" presStyleCnt="7" custScaleX="209455" custScaleY="194286" custLinFactNeighborX="-13877" custLinFactNeighborY="61657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AD2425D-5DC4-4B1A-8BE7-91BC0B56C695}" type="pres">
      <dgm:prSet presAssocID="{4C1B7CA1-3548-408A-8141-C229AF2C168D}" presName="childNode" presStyleLbl="revTx" presStyleIdx="0" presStyleCnt="0">
        <dgm:presLayoutVars>
          <dgm:bulletEnabled val="1"/>
        </dgm:presLayoutVars>
      </dgm:prSet>
      <dgm:spPr/>
    </dgm:pt>
    <dgm:pt modelId="{144C515E-2551-4C2E-9BF5-D02B7968E090}" type="pres">
      <dgm:prSet presAssocID="{34772843-358D-4C43-961D-FAE78D3ACAD4}" presName="Name25" presStyleLbl="parChTrans1D1" presStyleIdx="5" presStyleCnt="6"/>
      <dgm:spPr/>
      <dgm:t>
        <a:bodyPr/>
        <a:lstStyle/>
        <a:p>
          <a:endParaRPr lang="zh-CN" altLang="en-US"/>
        </a:p>
      </dgm:t>
    </dgm:pt>
    <dgm:pt modelId="{3BB0FBFE-4F37-41D9-AC98-26D8BC695A09}" type="pres">
      <dgm:prSet presAssocID="{1959780A-73B8-45DE-AD5B-4C9BCA533DF0}" presName="node" presStyleCnt="0"/>
      <dgm:spPr/>
    </dgm:pt>
    <dgm:pt modelId="{C22DE910-81BE-46EC-930D-561A32AED1C6}" type="pres">
      <dgm:prSet presAssocID="{1959780A-73B8-45DE-AD5B-4C9BCA533DF0}" presName="parentNode" presStyleLbl="node1" presStyleIdx="6" presStyleCnt="7" custScaleX="209455" custScaleY="194286" custLinFactX="-52313" custLinFactNeighborX="-100000" custLinFactNeighborY="-18091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5422983-9EB5-4DC6-86C0-C99243DA5D55}" type="pres">
      <dgm:prSet presAssocID="{1959780A-73B8-45DE-AD5B-4C9BCA533DF0}" presName="childNode" presStyleLbl="revTx" presStyleIdx="0" presStyleCnt="0">
        <dgm:presLayoutVars>
          <dgm:bulletEnabled val="1"/>
        </dgm:presLayoutVars>
      </dgm:prSet>
      <dgm:spPr/>
    </dgm:pt>
  </dgm:ptLst>
  <dgm:cxnLst>
    <dgm:cxn modelId="{3BF4CD18-48D3-4B62-8B0F-DB322A3385CA}" type="presOf" srcId="{E6311A2B-E7C1-4224-BEEC-D11EF8F57116}" destId="{D9F2EF6D-E913-465D-A468-369DCED582AA}" srcOrd="0" destOrd="0" presId="urn:microsoft.com/office/officeart/2005/8/layout/radial2"/>
    <dgm:cxn modelId="{BD9ECFB9-0D10-4389-B4ED-9188866FFE15}" type="presOf" srcId="{251309F3-865E-4B31-B483-C474008ECD6E}" destId="{5C84ADBA-D356-4C95-9D86-F8977161AA79}" srcOrd="0" destOrd="0" presId="urn:microsoft.com/office/officeart/2005/8/layout/radial2"/>
    <dgm:cxn modelId="{047D38BB-F306-4132-BEE5-5017C44A2239}" srcId="{251309F3-865E-4B31-B483-C474008ECD6E}" destId="{B0A630C3-C66F-4DBB-9F0C-108F47A8149D}" srcOrd="0" destOrd="0" parTransId="{87197FB5-7F10-4013-9DC2-C07C9639C230}" sibTransId="{AF4674B0-8097-49DF-A9C8-91083A6ACAB9}"/>
    <dgm:cxn modelId="{725B1992-FF5D-42FB-A446-D0594299C5E9}" type="presOf" srcId="{B77A8D04-2E50-4360-856C-1DB3879BFFC1}" destId="{185D6007-FFB8-40E0-9824-20BCFF8D1672}" srcOrd="0" destOrd="0" presId="urn:microsoft.com/office/officeart/2005/8/layout/radial2"/>
    <dgm:cxn modelId="{51185B43-F153-4FBE-A7FA-07143C488F9D}" srcId="{251309F3-865E-4B31-B483-C474008ECD6E}" destId="{4C1B7CA1-3548-408A-8141-C229AF2C168D}" srcOrd="4" destOrd="0" parTransId="{B77A8D04-2E50-4360-856C-1DB3879BFFC1}" sibTransId="{41E3A484-A368-4435-BA0A-4F7BAF00B560}"/>
    <dgm:cxn modelId="{DC492F8C-84A0-4E78-80F1-5966BF1C7D2F}" type="presOf" srcId="{34772843-358D-4C43-961D-FAE78D3ACAD4}" destId="{144C515E-2551-4C2E-9BF5-D02B7968E090}" srcOrd="0" destOrd="0" presId="urn:microsoft.com/office/officeart/2005/8/layout/radial2"/>
    <dgm:cxn modelId="{6C90C883-0FAE-4898-AC73-710C93DE9377}" type="presOf" srcId="{E176263C-E5CC-436D-8771-E077C12A7882}" destId="{19004DFE-EA5C-4D7A-A1D1-C0461FF73BD7}" srcOrd="0" destOrd="0" presId="urn:microsoft.com/office/officeart/2005/8/layout/radial2"/>
    <dgm:cxn modelId="{F62FF85E-89D9-479D-A84F-F7C437958F12}" type="presOf" srcId="{4C1B7CA1-3548-408A-8141-C229AF2C168D}" destId="{D89AD390-43AE-4FB7-B0D7-868AEFF4B4EC}" srcOrd="0" destOrd="0" presId="urn:microsoft.com/office/officeart/2005/8/layout/radial2"/>
    <dgm:cxn modelId="{CD7ED7F8-6462-4D30-84F1-99263C6E84DC}" type="presOf" srcId="{ADC03F2B-4F46-4F10-B4B9-A2DCF7475292}" destId="{73F007F3-0E27-42CB-84F3-7745604F0F69}" srcOrd="0" destOrd="0" presId="urn:microsoft.com/office/officeart/2005/8/layout/radial2"/>
    <dgm:cxn modelId="{D13BC660-20F3-4674-A114-804F17DD620E}" type="presOf" srcId="{EBE0F4F0-A4B6-4E48-98D8-8D99F122DF7D}" destId="{BB38875F-744B-4B21-BE14-AD637E31C17C}" srcOrd="0" destOrd="0" presId="urn:microsoft.com/office/officeart/2005/8/layout/radial2"/>
    <dgm:cxn modelId="{0DF86C4A-2E00-464F-8B0A-0E35659C636A}" type="presOf" srcId="{1959780A-73B8-45DE-AD5B-4C9BCA533DF0}" destId="{C22DE910-81BE-46EC-930D-561A32AED1C6}" srcOrd="0" destOrd="0" presId="urn:microsoft.com/office/officeart/2005/8/layout/radial2"/>
    <dgm:cxn modelId="{9F2F177F-96B1-43F1-977A-1C4E08DDF844}" type="presOf" srcId="{B0A630C3-C66F-4DBB-9F0C-108F47A8149D}" destId="{9EB43D27-8C0B-419F-BCAD-9E9F99B4EA47}" srcOrd="0" destOrd="0" presId="urn:microsoft.com/office/officeart/2005/8/layout/radial2"/>
    <dgm:cxn modelId="{74C831C1-FA2F-4E3E-BAA7-71640BD4E113}" srcId="{251309F3-865E-4B31-B483-C474008ECD6E}" destId="{ADC03F2B-4F46-4F10-B4B9-A2DCF7475292}" srcOrd="2" destOrd="0" parTransId="{E6311A2B-E7C1-4224-BEEC-D11EF8F57116}" sibTransId="{54935FF9-E405-4D8A-B5C4-483DF4CB9964}"/>
    <dgm:cxn modelId="{DD435B50-3943-4D1F-BACF-031C69CDD730}" type="presOf" srcId="{87197FB5-7F10-4013-9DC2-C07C9639C230}" destId="{7A2C8FBB-356D-4A7D-A376-EF19919B74F1}" srcOrd="0" destOrd="0" presId="urn:microsoft.com/office/officeart/2005/8/layout/radial2"/>
    <dgm:cxn modelId="{901D6A2B-8C24-4DDA-AA22-D8C6749E9723}" srcId="{251309F3-865E-4B31-B483-C474008ECD6E}" destId="{9850D6B5-43B3-400E-8FC3-2866E3B5719A}" srcOrd="3" destOrd="0" parTransId="{EBE0F4F0-A4B6-4E48-98D8-8D99F122DF7D}" sibTransId="{D9A8AC3C-0A2B-4884-B1F8-956B02A5B6CB}"/>
    <dgm:cxn modelId="{EDEB6280-8203-4A12-BD3B-0EBDE1392C31}" srcId="{251309F3-865E-4B31-B483-C474008ECD6E}" destId="{E176263C-E5CC-436D-8771-E077C12A7882}" srcOrd="1" destOrd="0" parTransId="{C31D787F-69CE-464E-8CE4-2FB8B89C2529}" sibTransId="{741C58F1-88C1-4324-8408-C291164757BC}"/>
    <dgm:cxn modelId="{DBAE488A-2CE8-45B5-97F3-65ABF0737AE2}" srcId="{251309F3-865E-4B31-B483-C474008ECD6E}" destId="{1959780A-73B8-45DE-AD5B-4C9BCA533DF0}" srcOrd="5" destOrd="0" parTransId="{34772843-358D-4C43-961D-FAE78D3ACAD4}" sibTransId="{E1731B30-6F53-4435-80F2-95421BF7EB0B}"/>
    <dgm:cxn modelId="{1A645BEB-7649-404E-8A6C-00B96E3A5795}" type="presOf" srcId="{9850D6B5-43B3-400E-8FC3-2866E3B5719A}" destId="{5DEBA422-CD5C-4C8E-98E7-CD4A770BE719}" srcOrd="0" destOrd="0" presId="urn:microsoft.com/office/officeart/2005/8/layout/radial2"/>
    <dgm:cxn modelId="{D161A819-5E69-4382-ABB0-07073775BEFA}" type="presOf" srcId="{C31D787F-69CE-464E-8CE4-2FB8B89C2529}" destId="{9AECA3B8-46A0-42C9-9328-B911E77DBFA8}" srcOrd="0" destOrd="0" presId="urn:microsoft.com/office/officeart/2005/8/layout/radial2"/>
    <dgm:cxn modelId="{1E476DFD-CD0F-4CD5-B366-C69D25400EE6}" type="presParOf" srcId="{5C84ADBA-D356-4C95-9D86-F8977161AA79}" destId="{C0E2DE5F-9A58-4ADD-86D5-8B4ECD76055B}" srcOrd="0" destOrd="0" presId="urn:microsoft.com/office/officeart/2005/8/layout/radial2"/>
    <dgm:cxn modelId="{541DD7EA-7213-4F54-9791-021D381198A7}" type="presParOf" srcId="{C0E2DE5F-9A58-4ADD-86D5-8B4ECD76055B}" destId="{55D92E49-5A78-4435-9CAF-13B1EF920B7F}" srcOrd="0" destOrd="0" presId="urn:microsoft.com/office/officeart/2005/8/layout/radial2"/>
    <dgm:cxn modelId="{1B63A68B-D610-4A59-A902-24C0972C651A}" type="presParOf" srcId="{55D92E49-5A78-4435-9CAF-13B1EF920B7F}" destId="{0F9A5D77-3D6D-4854-A185-3C4A781B17EE}" srcOrd="0" destOrd="0" presId="urn:microsoft.com/office/officeart/2005/8/layout/radial2"/>
    <dgm:cxn modelId="{68B67D74-281D-4345-ABCF-8EE7220A031C}" type="presParOf" srcId="{55D92E49-5A78-4435-9CAF-13B1EF920B7F}" destId="{C2015511-826A-4297-92BB-3EC0E36B6A82}" srcOrd="1" destOrd="0" presId="urn:microsoft.com/office/officeart/2005/8/layout/radial2"/>
    <dgm:cxn modelId="{BBECBFA7-73B3-462E-B8BD-A102B5512D9D}" type="presParOf" srcId="{C0E2DE5F-9A58-4ADD-86D5-8B4ECD76055B}" destId="{7A2C8FBB-356D-4A7D-A376-EF19919B74F1}" srcOrd="1" destOrd="0" presId="urn:microsoft.com/office/officeart/2005/8/layout/radial2"/>
    <dgm:cxn modelId="{B7EF9C80-8425-4B52-B713-31DB53553793}" type="presParOf" srcId="{C0E2DE5F-9A58-4ADD-86D5-8B4ECD76055B}" destId="{0E49BA3E-809C-4873-AE41-BD5E3678F38C}" srcOrd="2" destOrd="0" presId="urn:microsoft.com/office/officeart/2005/8/layout/radial2"/>
    <dgm:cxn modelId="{B5FA6782-3166-48AB-B779-86BB1AF66C46}" type="presParOf" srcId="{0E49BA3E-809C-4873-AE41-BD5E3678F38C}" destId="{9EB43D27-8C0B-419F-BCAD-9E9F99B4EA47}" srcOrd="0" destOrd="0" presId="urn:microsoft.com/office/officeart/2005/8/layout/radial2"/>
    <dgm:cxn modelId="{094B2462-A545-463E-A51B-C8637E3F3AE4}" type="presParOf" srcId="{0E49BA3E-809C-4873-AE41-BD5E3678F38C}" destId="{1580DA40-6816-40E2-91AF-D2ED3FE626EC}" srcOrd="1" destOrd="0" presId="urn:microsoft.com/office/officeart/2005/8/layout/radial2"/>
    <dgm:cxn modelId="{37A26F56-0DC3-4E1F-99BC-27C25B6003C4}" type="presParOf" srcId="{C0E2DE5F-9A58-4ADD-86D5-8B4ECD76055B}" destId="{9AECA3B8-46A0-42C9-9328-B911E77DBFA8}" srcOrd="3" destOrd="0" presId="urn:microsoft.com/office/officeart/2005/8/layout/radial2"/>
    <dgm:cxn modelId="{D9AA3D60-7947-4A8E-9561-29D09AC28ECF}" type="presParOf" srcId="{C0E2DE5F-9A58-4ADD-86D5-8B4ECD76055B}" destId="{95BF3BD3-8C6A-4573-8DFA-92370C577C29}" srcOrd="4" destOrd="0" presId="urn:microsoft.com/office/officeart/2005/8/layout/radial2"/>
    <dgm:cxn modelId="{A0EA1735-4A5D-4D55-9E2C-AE1857EA3A18}" type="presParOf" srcId="{95BF3BD3-8C6A-4573-8DFA-92370C577C29}" destId="{19004DFE-EA5C-4D7A-A1D1-C0461FF73BD7}" srcOrd="0" destOrd="0" presId="urn:microsoft.com/office/officeart/2005/8/layout/radial2"/>
    <dgm:cxn modelId="{5FABC7A9-DAF6-4E2B-AA13-75DC8FD03241}" type="presParOf" srcId="{95BF3BD3-8C6A-4573-8DFA-92370C577C29}" destId="{345885E4-AB31-4B01-8799-69AA464DB38B}" srcOrd="1" destOrd="0" presId="urn:microsoft.com/office/officeart/2005/8/layout/radial2"/>
    <dgm:cxn modelId="{A34FA995-338A-4C65-99FB-48AD04E9DF5A}" type="presParOf" srcId="{C0E2DE5F-9A58-4ADD-86D5-8B4ECD76055B}" destId="{D9F2EF6D-E913-465D-A468-369DCED582AA}" srcOrd="5" destOrd="0" presId="urn:microsoft.com/office/officeart/2005/8/layout/radial2"/>
    <dgm:cxn modelId="{EB1D542F-E1DE-4744-9CBC-002E82B907EF}" type="presParOf" srcId="{C0E2DE5F-9A58-4ADD-86D5-8B4ECD76055B}" destId="{8D45375A-5A0E-480B-913F-C61A42A801EA}" srcOrd="6" destOrd="0" presId="urn:microsoft.com/office/officeart/2005/8/layout/radial2"/>
    <dgm:cxn modelId="{C0FBBB0B-B22F-430D-A5EF-C76073A84D58}" type="presParOf" srcId="{8D45375A-5A0E-480B-913F-C61A42A801EA}" destId="{73F007F3-0E27-42CB-84F3-7745604F0F69}" srcOrd="0" destOrd="0" presId="urn:microsoft.com/office/officeart/2005/8/layout/radial2"/>
    <dgm:cxn modelId="{ABF986E7-FF93-4C18-BAC4-2A7A005C9A55}" type="presParOf" srcId="{8D45375A-5A0E-480B-913F-C61A42A801EA}" destId="{C8066A96-AD33-4801-9D3A-8E22C60F45F3}" srcOrd="1" destOrd="0" presId="urn:microsoft.com/office/officeart/2005/8/layout/radial2"/>
    <dgm:cxn modelId="{CA86F855-966A-4478-BFFA-5F6D43656CAF}" type="presParOf" srcId="{C0E2DE5F-9A58-4ADD-86D5-8B4ECD76055B}" destId="{BB38875F-744B-4B21-BE14-AD637E31C17C}" srcOrd="7" destOrd="0" presId="urn:microsoft.com/office/officeart/2005/8/layout/radial2"/>
    <dgm:cxn modelId="{70B6E477-94EC-4B6A-AEDA-1FC57C828746}" type="presParOf" srcId="{C0E2DE5F-9A58-4ADD-86D5-8B4ECD76055B}" destId="{7F38C14D-C4A1-4657-8016-53E0F373A1DC}" srcOrd="8" destOrd="0" presId="urn:microsoft.com/office/officeart/2005/8/layout/radial2"/>
    <dgm:cxn modelId="{A7102643-2DD8-4F24-9ADD-E292582F9171}" type="presParOf" srcId="{7F38C14D-C4A1-4657-8016-53E0F373A1DC}" destId="{5DEBA422-CD5C-4C8E-98E7-CD4A770BE719}" srcOrd="0" destOrd="0" presId="urn:microsoft.com/office/officeart/2005/8/layout/radial2"/>
    <dgm:cxn modelId="{DADBCFF4-F548-473C-A2D1-C0841E599521}" type="presParOf" srcId="{7F38C14D-C4A1-4657-8016-53E0F373A1DC}" destId="{730AB7EB-885D-4C53-93CE-D3C3F53F8AB3}" srcOrd="1" destOrd="0" presId="urn:microsoft.com/office/officeart/2005/8/layout/radial2"/>
    <dgm:cxn modelId="{AFCC528D-B389-4F28-8696-E391D053E289}" type="presParOf" srcId="{C0E2DE5F-9A58-4ADD-86D5-8B4ECD76055B}" destId="{185D6007-FFB8-40E0-9824-20BCFF8D1672}" srcOrd="9" destOrd="0" presId="urn:microsoft.com/office/officeart/2005/8/layout/radial2"/>
    <dgm:cxn modelId="{E3AD40BC-C905-43A1-8B42-00338BBFFC84}" type="presParOf" srcId="{C0E2DE5F-9A58-4ADD-86D5-8B4ECD76055B}" destId="{0114FC5A-5D7A-4437-9C91-727D2CB4E7DF}" srcOrd="10" destOrd="0" presId="urn:microsoft.com/office/officeart/2005/8/layout/radial2"/>
    <dgm:cxn modelId="{8D4C7818-1DE7-4FA2-8735-5311A445BC8D}" type="presParOf" srcId="{0114FC5A-5D7A-4437-9C91-727D2CB4E7DF}" destId="{D89AD390-43AE-4FB7-B0D7-868AEFF4B4EC}" srcOrd="0" destOrd="0" presId="urn:microsoft.com/office/officeart/2005/8/layout/radial2"/>
    <dgm:cxn modelId="{9AE81245-89ED-48C0-AF92-2766082323E1}" type="presParOf" srcId="{0114FC5A-5D7A-4437-9C91-727D2CB4E7DF}" destId="{AAD2425D-5DC4-4B1A-8BE7-91BC0B56C695}" srcOrd="1" destOrd="0" presId="urn:microsoft.com/office/officeart/2005/8/layout/radial2"/>
    <dgm:cxn modelId="{FA248F79-6E4F-426F-B3FE-995B6EA51788}" type="presParOf" srcId="{C0E2DE5F-9A58-4ADD-86D5-8B4ECD76055B}" destId="{144C515E-2551-4C2E-9BF5-D02B7968E090}" srcOrd="11" destOrd="0" presId="urn:microsoft.com/office/officeart/2005/8/layout/radial2"/>
    <dgm:cxn modelId="{3B5B1C14-E446-4BBB-84A0-AA0A0B8150D3}" type="presParOf" srcId="{C0E2DE5F-9A58-4ADD-86D5-8B4ECD76055B}" destId="{3BB0FBFE-4F37-41D9-AC98-26D8BC695A09}" srcOrd="12" destOrd="0" presId="urn:microsoft.com/office/officeart/2005/8/layout/radial2"/>
    <dgm:cxn modelId="{6816983A-6CFC-447C-861D-AF9AEDDDADEB}" type="presParOf" srcId="{3BB0FBFE-4F37-41D9-AC98-26D8BC695A09}" destId="{C22DE910-81BE-46EC-930D-561A32AED1C6}" srcOrd="0" destOrd="0" presId="urn:microsoft.com/office/officeart/2005/8/layout/radial2"/>
    <dgm:cxn modelId="{B224EA0A-029B-419E-A29B-E0E8DD798A3E}" type="presParOf" srcId="{3BB0FBFE-4F37-41D9-AC98-26D8BC695A09}" destId="{F5422983-9EB5-4DC6-86C0-C99243DA5D55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44C515E-2551-4C2E-9BF5-D02B7968E090}">
      <dsp:nvSpPr>
        <dsp:cNvPr id="0" name=""/>
        <dsp:cNvSpPr/>
      </dsp:nvSpPr>
      <dsp:spPr>
        <a:xfrm rot="4658994">
          <a:off x="97913" y="2367022"/>
          <a:ext cx="655115" cy="46406"/>
        </a:xfrm>
        <a:custGeom>
          <a:avLst/>
          <a:gdLst/>
          <a:ahLst/>
          <a:cxnLst/>
          <a:rect l="0" t="0" r="0" b="0"/>
          <a:pathLst>
            <a:path>
              <a:moveTo>
                <a:pt x="0" y="23203"/>
              </a:moveTo>
              <a:lnTo>
                <a:pt x="655115" y="23203"/>
              </a:lnTo>
            </a:path>
          </a:pathLst>
        </a:custGeom>
        <a:noFill/>
        <a:ln w="9525" cap="flat" cmpd="sng" algn="ctr">
          <a:solidFill>
            <a:srgbClr val="FF9300"/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85D6007-FFB8-40E0-9824-20BCFF8D1672}">
      <dsp:nvSpPr>
        <dsp:cNvPr id="0" name=""/>
        <dsp:cNvSpPr/>
      </dsp:nvSpPr>
      <dsp:spPr>
        <a:xfrm rot="2559020">
          <a:off x="441230" y="2346127"/>
          <a:ext cx="945700" cy="46406"/>
        </a:xfrm>
        <a:custGeom>
          <a:avLst/>
          <a:gdLst/>
          <a:ahLst/>
          <a:cxnLst/>
          <a:rect l="0" t="0" r="0" b="0"/>
          <a:pathLst>
            <a:path>
              <a:moveTo>
                <a:pt x="0" y="23203"/>
              </a:moveTo>
              <a:lnTo>
                <a:pt x="945700" y="23203"/>
              </a:lnTo>
            </a:path>
          </a:pathLst>
        </a:custGeom>
        <a:noFill/>
        <a:ln w="9525" cap="flat" cmpd="sng" algn="ctr">
          <a:solidFill>
            <a:srgbClr val="FF9300"/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B38875F-744B-4B21-BE14-AD637E31C17C}">
      <dsp:nvSpPr>
        <dsp:cNvPr id="0" name=""/>
        <dsp:cNvSpPr/>
      </dsp:nvSpPr>
      <dsp:spPr>
        <a:xfrm rot="860977">
          <a:off x="544844" y="2016537"/>
          <a:ext cx="1375293" cy="46406"/>
        </a:xfrm>
        <a:custGeom>
          <a:avLst/>
          <a:gdLst/>
          <a:ahLst/>
          <a:cxnLst/>
          <a:rect l="0" t="0" r="0" b="0"/>
          <a:pathLst>
            <a:path>
              <a:moveTo>
                <a:pt x="0" y="23203"/>
              </a:moveTo>
              <a:lnTo>
                <a:pt x="1375293" y="23203"/>
              </a:lnTo>
            </a:path>
          </a:pathLst>
        </a:custGeom>
        <a:noFill/>
        <a:ln w="9525" cap="flat" cmpd="sng" algn="ctr">
          <a:solidFill>
            <a:srgbClr val="FF9300"/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9F2EF6D-E913-465D-A468-369DCED582AA}">
      <dsp:nvSpPr>
        <dsp:cNvPr id="0" name=""/>
        <dsp:cNvSpPr/>
      </dsp:nvSpPr>
      <dsp:spPr>
        <a:xfrm rot="20748533">
          <a:off x="545334" y="1540348"/>
          <a:ext cx="1373935" cy="46406"/>
        </a:xfrm>
        <a:custGeom>
          <a:avLst/>
          <a:gdLst/>
          <a:ahLst/>
          <a:cxnLst/>
          <a:rect l="0" t="0" r="0" b="0"/>
          <a:pathLst>
            <a:path>
              <a:moveTo>
                <a:pt x="0" y="23203"/>
              </a:moveTo>
              <a:lnTo>
                <a:pt x="1373935" y="23203"/>
              </a:lnTo>
            </a:path>
          </a:pathLst>
        </a:custGeom>
        <a:noFill/>
        <a:ln w="9525" cap="flat" cmpd="sng" algn="ctr">
          <a:solidFill>
            <a:srgbClr val="FF9300"/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AECA3B8-46A0-42C9-9328-B911E77DBFA8}">
      <dsp:nvSpPr>
        <dsp:cNvPr id="0" name=""/>
        <dsp:cNvSpPr/>
      </dsp:nvSpPr>
      <dsp:spPr>
        <a:xfrm rot="19061363">
          <a:off x="444147" y="1215610"/>
          <a:ext cx="937838" cy="46406"/>
        </a:xfrm>
        <a:custGeom>
          <a:avLst/>
          <a:gdLst/>
          <a:ahLst/>
          <a:cxnLst/>
          <a:rect l="0" t="0" r="0" b="0"/>
          <a:pathLst>
            <a:path>
              <a:moveTo>
                <a:pt x="0" y="23203"/>
              </a:moveTo>
              <a:lnTo>
                <a:pt x="937838" y="23203"/>
              </a:lnTo>
            </a:path>
          </a:pathLst>
        </a:custGeom>
        <a:noFill/>
        <a:ln w="9525" cap="flat" cmpd="sng" algn="ctr">
          <a:solidFill>
            <a:srgbClr val="FF9300"/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2C8FBB-356D-4A7D-A376-EF19919B74F1}">
      <dsp:nvSpPr>
        <dsp:cNvPr id="0" name=""/>
        <dsp:cNvSpPr/>
      </dsp:nvSpPr>
      <dsp:spPr>
        <a:xfrm rot="16941008">
          <a:off x="97915" y="1187060"/>
          <a:ext cx="655110" cy="46406"/>
        </a:xfrm>
        <a:custGeom>
          <a:avLst/>
          <a:gdLst/>
          <a:ahLst/>
          <a:cxnLst/>
          <a:rect l="0" t="0" r="0" b="0"/>
          <a:pathLst>
            <a:path>
              <a:moveTo>
                <a:pt x="0" y="23203"/>
              </a:moveTo>
              <a:lnTo>
                <a:pt x="655110" y="23203"/>
              </a:lnTo>
            </a:path>
          </a:pathLst>
        </a:custGeom>
        <a:noFill/>
        <a:ln w="9525" cap="flat" cmpd="sng" algn="ctr">
          <a:solidFill>
            <a:srgbClr val="FF9300"/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2015511-826A-4297-92BB-3EC0E36B6A82}">
      <dsp:nvSpPr>
        <dsp:cNvPr id="0" name=""/>
        <dsp:cNvSpPr/>
      </dsp:nvSpPr>
      <dsp:spPr>
        <a:xfrm>
          <a:off x="-225892" y="1278447"/>
          <a:ext cx="1044371" cy="1043592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EB43D27-8C0B-419F-BCAD-9E9F99B4EA47}">
      <dsp:nvSpPr>
        <dsp:cNvPr id="0" name=""/>
        <dsp:cNvSpPr/>
      </dsp:nvSpPr>
      <dsp:spPr>
        <a:xfrm>
          <a:off x="107262" y="1"/>
          <a:ext cx="969494" cy="899282"/>
        </a:xfrm>
        <a:prstGeom prst="ellipse">
          <a:avLst/>
        </a:prstGeom>
        <a:solidFill>
          <a:srgbClr val="FF93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K</a:t>
          </a:r>
          <a:endParaRPr lang="en-US" altLang="zh-CN" sz="1400" b="0" kern="120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100" b="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专业知识</a:t>
          </a:r>
          <a:endParaRPr lang="en-US" sz="1100" b="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</dsp:txBody>
      <dsp:txXfrm>
        <a:off x="249241" y="131698"/>
        <a:ext cx="685536" cy="635888"/>
      </dsp:txXfrm>
    </dsp:sp>
    <dsp:sp modelId="{19004DFE-EA5C-4D7A-A1D1-C0461FF73BD7}">
      <dsp:nvSpPr>
        <dsp:cNvPr id="0" name=""/>
        <dsp:cNvSpPr/>
      </dsp:nvSpPr>
      <dsp:spPr>
        <a:xfrm>
          <a:off x="1121069" y="158583"/>
          <a:ext cx="969494" cy="899282"/>
        </a:xfrm>
        <a:prstGeom prst="ellipse">
          <a:avLst/>
        </a:prstGeom>
        <a:solidFill>
          <a:srgbClr val="FF93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S</a:t>
          </a:r>
          <a:endParaRPr lang="en-US" altLang="zh-CN" sz="1400" b="0" kern="120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100" b="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专业技能</a:t>
          </a:r>
          <a:endParaRPr lang="en-US" sz="1100" b="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</dsp:txBody>
      <dsp:txXfrm>
        <a:off x="1263048" y="290280"/>
        <a:ext cx="685536" cy="635888"/>
      </dsp:txXfrm>
    </dsp:sp>
    <dsp:sp modelId="{73F007F3-0E27-42CB-84F3-7745604F0F69}">
      <dsp:nvSpPr>
        <dsp:cNvPr id="0" name=""/>
        <dsp:cNvSpPr/>
      </dsp:nvSpPr>
      <dsp:spPr>
        <a:xfrm>
          <a:off x="1881237" y="827230"/>
          <a:ext cx="969494" cy="899282"/>
        </a:xfrm>
        <a:prstGeom prst="ellipse">
          <a:avLst/>
        </a:prstGeom>
        <a:solidFill>
          <a:srgbClr val="FF93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ts val="500"/>
            </a:spcAft>
          </a:pPr>
          <a:r>
            <a:rPr lang="en-US" sz="1400" b="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A</a:t>
          </a:r>
          <a:endParaRPr lang="en-US" altLang="zh-CN" sz="1400" b="0" kern="120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ts val="500"/>
            </a:spcAft>
          </a:pPr>
          <a:r>
            <a:rPr lang="zh-CN" sz="1100" b="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综合能力</a:t>
          </a:r>
          <a:r>
            <a:rPr lang="en-US" altLang="zh-CN" sz="1100" b="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/</a:t>
          </a:r>
          <a:r>
            <a:rPr lang="zh-CN" altLang="en-US" sz="1100" b="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通用能力</a:t>
          </a:r>
          <a:endParaRPr lang="en-US" sz="1100" b="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</dsp:txBody>
      <dsp:txXfrm>
        <a:off x="2023216" y="958927"/>
        <a:ext cx="685536" cy="635888"/>
      </dsp:txXfrm>
    </dsp:sp>
    <dsp:sp modelId="{5DEBA422-CD5C-4C8E-98E7-CD4A770BE719}">
      <dsp:nvSpPr>
        <dsp:cNvPr id="0" name=""/>
        <dsp:cNvSpPr/>
      </dsp:nvSpPr>
      <dsp:spPr>
        <a:xfrm>
          <a:off x="1881237" y="1880069"/>
          <a:ext cx="969494" cy="899282"/>
        </a:xfrm>
        <a:prstGeom prst="ellipse">
          <a:avLst/>
        </a:prstGeom>
        <a:solidFill>
          <a:srgbClr val="FF93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P</a:t>
          </a:r>
          <a:endParaRPr lang="en-US" altLang="zh-CN" sz="1400" b="0" kern="120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100" b="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 个性特征</a:t>
          </a:r>
          <a:endParaRPr lang="en-US" sz="1100" b="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</dsp:txBody>
      <dsp:txXfrm>
        <a:off x="2023216" y="2011766"/>
        <a:ext cx="685536" cy="635888"/>
      </dsp:txXfrm>
    </dsp:sp>
    <dsp:sp modelId="{D89AD390-43AE-4FB7-B0D7-868AEFF4B4EC}">
      <dsp:nvSpPr>
        <dsp:cNvPr id="0" name=""/>
        <dsp:cNvSpPr/>
      </dsp:nvSpPr>
      <dsp:spPr>
        <a:xfrm>
          <a:off x="1121069" y="2556895"/>
          <a:ext cx="969494" cy="899282"/>
        </a:xfrm>
        <a:prstGeom prst="ellipse">
          <a:avLst/>
        </a:prstGeom>
        <a:solidFill>
          <a:srgbClr val="FF93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M</a:t>
          </a:r>
          <a:endParaRPr lang="en-US" altLang="zh-CN" sz="1400" b="0" kern="120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100" b="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求职动机</a:t>
          </a:r>
          <a:endParaRPr lang="en-US" sz="1100" b="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</dsp:txBody>
      <dsp:txXfrm>
        <a:off x="1263048" y="2688592"/>
        <a:ext cx="685536" cy="635888"/>
      </dsp:txXfrm>
    </dsp:sp>
    <dsp:sp modelId="{C22DE910-81BE-46EC-930D-561A32AED1C6}">
      <dsp:nvSpPr>
        <dsp:cNvPr id="0" name=""/>
        <dsp:cNvSpPr/>
      </dsp:nvSpPr>
      <dsp:spPr>
        <a:xfrm>
          <a:off x="107262" y="2701207"/>
          <a:ext cx="969494" cy="899282"/>
        </a:xfrm>
        <a:prstGeom prst="ellipse">
          <a:avLst/>
        </a:prstGeom>
        <a:solidFill>
          <a:srgbClr val="FF93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V</a:t>
          </a:r>
          <a:endParaRPr lang="en-US" altLang="zh-CN" sz="1400" b="0" kern="120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100" b="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价值观</a:t>
          </a:r>
          <a:endParaRPr lang="zh-CN" sz="1100" b="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</dsp:txBody>
      <dsp:txXfrm>
        <a:off x="249241" y="2832904"/>
        <a:ext cx="685536" cy="63588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2013/10/1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2013/10/1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2013/10/1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2013/10/1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7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6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图示 29"/>
          <p:cNvGraphicFramePr/>
          <p:nvPr>
            <p:extLst>
              <p:ext uri="{D42A27DB-BD31-4B8C-83A1-F6EECF244321}">
                <p14:modId xmlns:p14="http://schemas.microsoft.com/office/powerpoint/2010/main" val="2207353150"/>
              </p:ext>
            </p:extLst>
          </p:nvPr>
        </p:nvGraphicFramePr>
        <p:xfrm>
          <a:off x="5900218" y="1811181"/>
          <a:ext cx="2992262" cy="36004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31" name="组合 30"/>
          <p:cNvGrpSpPr/>
          <p:nvPr/>
        </p:nvGrpSpPr>
        <p:grpSpPr>
          <a:xfrm>
            <a:off x="238784" y="1700808"/>
            <a:ext cx="3923391" cy="3821234"/>
            <a:chOff x="5697232" y="1567389"/>
            <a:chExt cx="4720835" cy="4597915"/>
          </a:xfrm>
        </p:grpSpPr>
        <p:grpSp>
          <p:nvGrpSpPr>
            <p:cNvPr id="32" name="组合 31"/>
            <p:cNvGrpSpPr/>
            <p:nvPr/>
          </p:nvGrpSpPr>
          <p:grpSpPr>
            <a:xfrm>
              <a:off x="5740822" y="1567389"/>
              <a:ext cx="4677245" cy="4597915"/>
              <a:chOff x="513871" y="2189173"/>
              <a:chExt cx="4677245" cy="4597915"/>
            </a:xfrm>
          </p:grpSpPr>
          <p:sp>
            <p:nvSpPr>
              <p:cNvPr id="38" name="Ellipse 11"/>
              <p:cNvSpPr/>
              <p:nvPr/>
            </p:nvSpPr>
            <p:spPr>
              <a:xfrm>
                <a:off x="1829253" y="3602050"/>
                <a:ext cx="2016000" cy="2016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  <a:shade val="30000"/>
                      <a:satMod val="115000"/>
                    </a:schemeClr>
                  </a:gs>
                  <a:gs pos="50000">
                    <a:schemeClr val="accent1">
                      <a:lumMod val="60000"/>
                      <a:lumOff val="40000"/>
                      <a:shade val="67500"/>
                      <a:satMod val="115000"/>
                    </a:schemeClr>
                  </a:gs>
                  <a:gs pos="100000">
                    <a:schemeClr val="accent1">
                      <a:lumMod val="60000"/>
                      <a:lumOff val="40000"/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31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algn="ctr"/>
                <a:r>
                  <a:rPr lang="zh-CN" altLang="en-US" sz="16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决定组织结构的因素</a:t>
                </a:r>
              </a:p>
            </p:txBody>
          </p:sp>
          <p:grpSp>
            <p:nvGrpSpPr>
              <p:cNvPr id="39" name="Groupe 6"/>
              <p:cNvGrpSpPr/>
              <p:nvPr/>
            </p:nvGrpSpPr>
            <p:grpSpPr>
              <a:xfrm>
                <a:off x="513871" y="2189173"/>
                <a:ext cx="4677245" cy="4597915"/>
                <a:chOff x="1891684" y="1021838"/>
                <a:chExt cx="5346684" cy="5256000"/>
              </a:xfrm>
            </p:grpSpPr>
            <p:sp>
              <p:nvSpPr>
                <p:cNvPr id="40" name="Ellipse 1"/>
                <p:cNvSpPr/>
                <p:nvPr/>
              </p:nvSpPr>
              <p:spPr bwMode="auto">
                <a:xfrm>
                  <a:off x="3449603" y="1021838"/>
                  <a:ext cx="2203944" cy="18102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09038" h="2225141">
                      <a:moveTo>
                        <a:pt x="1354519" y="0"/>
                      </a:moveTo>
                      <a:cubicBezTo>
                        <a:pt x="2102599" y="0"/>
                        <a:pt x="2709038" y="606439"/>
                        <a:pt x="2709038" y="1354519"/>
                      </a:cubicBezTo>
                      <a:cubicBezTo>
                        <a:pt x="2709038" y="1686182"/>
                        <a:pt x="2589836" y="1990004"/>
                        <a:pt x="2391532" y="2225141"/>
                      </a:cubicBezTo>
                      <a:cubicBezTo>
                        <a:pt x="2118271" y="1987777"/>
                        <a:pt x="1761303" y="1844825"/>
                        <a:pt x="1370947" y="1844825"/>
                      </a:cubicBezTo>
                      <a:cubicBezTo>
                        <a:pt x="1080693" y="1844825"/>
                        <a:pt x="808899" y="1923861"/>
                        <a:pt x="576781" y="2063055"/>
                      </a:cubicBezTo>
                      <a:cubicBezTo>
                        <a:pt x="446805" y="1848102"/>
                        <a:pt x="254756" y="1670088"/>
                        <a:pt x="16605" y="1555988"/>
                      </a:cubicBezTo>
                      <a:cubicBezTo>
                        <a:pt x="5092" y="1490427"/>
                        <a:pt x="0" y="1423068"/>
                        <a:pt x="0" y="1354519"/>
                      </a:cubicBezTo>
                      <a:cubicBezTo>
                        <a:pt x="0" y="606439"/>
                        <a:pt x="606439" y="0"/>
                        <a:pt x="1354519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8FC332">
                        <a:shade val="30000"/>
                        <a:satMod val="115000"/>
                      </a:srgbClr>
                    </a:gs>
                    <a:gs pos="50000">
                      <a:srgbClr val="8FC332">
                        <a:shade val="67500"/>
                        <a:satMod val="115000"/>
                      </a:srgbClr>
                    </a:gs>
                    <a:gs pos="100000">
                      <a:srgbClr val="8FC332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 w="38100" cap="flat" cmpd="sng" algn="ctr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fr-FR" sz="1100" b="1">
                    <a:latin typeface="Lucida Sans Unicode" pitchFamily="34" charset="0"/>
                  </a:endParaRPr>
                </a:p>
              </p:txBody>
            </p:sp>
            <p:sp>
              <p:nvSpPr>
                <p:cNvPr id="41" name="Ellipse 2"/>
                <p:cNvSpPr/>
                <p:nvPr/>
              </p:nvSpPr>
              <p:spPr bwMode="auto">
                <a:xfrm rot="1602816">
                  <a:off x="5245384" y="2203403"/>
                  <a:ext cx="1992984" cy="219898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49731" h="2702937">
                      <a:moveTo>
                        <a:pt x="449568" y="163483"/>
                      </a:moveTo>
                      <a:cubicBezTo>
                        <a:pt x="641494" y="59222"/>
                        <a:pt x="861437" y="0"/>
                        <a:pt x="1095212" y="0"/>
                      </a:cubicBezTo>
                      <a:cubicBezTo>
                        <a:pt x="1843292" y="0"/>
                        <a:pt x="2449731" y="606439"/>
                        <a:pt x="2449731" y="1354519"/>
                      </a:cubicBezTo>
                      <a:cubicBezTo>
                        <a:pt x="2449731" y="2061857"/>
                        <a:pt x="1907549" y="2642562"/>
                        <a:pt x="1216034" y="2702937"/>
                      </a:cubicBezTo>
                      <a:cubicBezTo>
                        <a:pt x="1201866" y="2504104"/>
                        <a:pt x="1148670" y="2304837"/>
                        <a:pt x="1053489" y="2115701"/>
                      </a:cubicBezTo>
                      <a:cubicBezTo>
                        <a:pt x="840207" y="1691888"/>
                        <a:pt x="460456" y="1407066"/>
                        <a:pt x="33278" y="1301846"/>
                      </a:cubicBezTo>
                      <a:cubicBezTo>
                        <a:pt x="92387" y="1061969"/>
                        <a:pt x="83747" y="804960"/>
                        <a:pt x="0" y="559782"/>
                      </a:cubicBezTo>
                      <a:cubicBezTo>
                        <a:pt x="117373" y="395872"/>
                        <a:pt x="271398" y="260271"/>
                        <a:pt x="449568" y="163483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8DA00">
                        <a:shade val="30000"/>
                        <a:satMod val="115000"/>
                      </a:srgbClr>
                    </a:gs>
                    <a:gs pos="50000">
                      <a:srgbClr val="F8DA00">
                        <a:shade val="67500"/>
                        <a:satMod val="115000"/>
                      </a:srgbClr>
                    </a:gs>
                    <a:gs pos="100000">
                      <a:srgbClr val="F8DA00">
                        <a:shade val="100000"/>
                        <a:satMod val="115000"/>
                      </a:srgbClr>
                    </a:gs>
                  </a:gsLst>
                  <a:lin ang="18900000" scaled="1"/>
                  <a:tileRect/>
                </a:gradFill>
                <a:ln w="38100" cap="flat" cmpd="sng" algn="ctr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fr-FR" sz="1100" b="1">
                    <a:latin typeface="Lucida Sans Unicode" pitchFamily="34" charset="0"/>
                  </a:endParaRPr>
                </a:p>
              </p:txBody>
            </p:sp>
            <p:sp>
              <p:nvSpPr>
                <p:cNvPr id="42" name="Ellipse 4"/>
                <p:cNvSpPr/>
                <p:nvPr/>
              </p:nvSpPr>
              <p:spPr bwMode="auto">
                <a:xfrm rot="558114">
                  <a:off x="4468344" y="4240599"/>
                  <a:ext cx="2200599" cy="20372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04926" h="2504127">
                      <a:moveTo>
                        <a:pt x="1367525" y="32468"/>
                      </a:moveTo>
                      <a:cubicBezTo>
                        <a:pt x="1605267" y="85012"/>
                        <a:pt x="1844683" y="70520"/>
                        <a:pt x="2064244" y="0"/>
                      </a:cubicBezTo>
                      <a:cubicBezTo>
                        <a:pt x="2449205" y="237779"/>
                        <a:pt x="2704927" y="663830"/>
                        <a:pt x="2704926" y="1149607"/>
                      </a:cubicBezTo>
                      <a:cubicBezTo>
                        <a:pt x="2704926" y="1897687"/>
                        <a:pt x="2098487" y="2504128"/>
                        <a:pt x="1350407" y="2504127"/>
                      </a:cubicBezTo>
                      <a:cubicBezTo>
                        <a:pt x="629702" y="2504126"/>
                        <a:pt x="40461" y="1941260"/>
                        <a:pt x="0" y="1231039"/>
                      </a:cubicBezTo>
                      <a:lnTo>
                        <a:pt x="97064" y="1220133"/>
                      </a:lnTo>
                      <a:cubicBezTo>
                        <a:pt x="740755" y="1114702"/>
                        <a:pt x="1227934" y="630455"/>
                        <a:pt x="1367525" y="32468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EE8510">
                        <a:shade val="30000"/>
                        <a:satMod val="115000"/>
                      </a:srgbClr>
                    </a:gs>
                    <a:gs pos="50000">
                      <a:srgbClr val="EE8510">
                        <a:shade val="67500"/>
                        <a:satMod val="115000"/>
                      </a:srgbClr>
                    </a:gs>
                    <a:gs pos="100000">
                      <a:srgbClr val="EE8510">
                        <a:shade val="100000"/>
                        <a:satMod val="115000"/>
                      </a:srgbClr>
                    </a:gs>
                  </a:gsLst>
                  <a:lin ang="18900000" scaled="1"/>
                  <a:tileRect/>
                </a:gradFill>
                <a:ln w="38100" cap="flat" cmpd="sng" algn="ctr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fr-FR" sz="1100" b="1">
                    <a:latin typeface="Lucida Sans Unicode" pitchFamily="34" charset="0"/>
                  </a:endParaRPr>
                </a:p>
              </p:txBody>
            </p:sp>
            <p:sp>
              <p:nvSpPr>
                <p:cNvPr id="43" name="Ellipse 3"/>
                <p:cNvSpPr/>
                <p:nvPr/>
              </p:nvSpPr>
              <p:spPr bwMode="auto">
                <a:xfrm rot="2184403">
                  <a:off x="2349043" y="4411197"/>
                  <a:ext cx="2203944" cy="18310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09038" h="2250721">
                      <a:moveTo>
                        <a:pt x="340166" y="0"/>
                      </a:moveTo>
                      <a:cubicBezTo>
                        <a:pt x="855174" y="431249"/>
                        <a:pt x="1605143" y="488839"/>
                        <a:pt x="2185723" y="111806"/>
                      </a:cubicBezTo>
                      <a:cubicBezTo>
                        <a:pt x="2307324" y="319312"/>
                        <a:pt x="2477458" y="482976"/>
                        <a:pt x="2674383" y="595470"/>
                      </a:cubicBezTo>
                      <a:cubicBezTo>
                        <a:pt x="2697442" y="692020"/>
                        <a:pt x="2709038" y="792757"/>
                        <a:pt x="2709038" y="896202"/>
                      </a:cubicBezTo>
                      <a:cubicBezTo>
                        <a:pt x="2709038" y="1644282"/>
                        <a:pt x="2102599" y="2250721"/>
                        <a:pt x="1354519" y="2250721"/>
                      </a:cubicBezTo>
                      <a:cubicBezTo>
                        <a:pt x="606439" y="2250721"/>
                        <a:pt x="0" y="1644282"/>
                        <a:pt x="0" y="896202"/>
                      </a:cubicBezTo>
                      <a:cubicBezTo>
                        <a:pt x="0" y="552248"/>
                        <a:pt x="128201" y="238237"/>
                        <a:pt x="340166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DA0930">
                        <a:shade val="30000"/>
                        <a:satMod val="115000"/>
                      </a:srgbClr>
                    </a:gs>
                    <a:gs pos="50000">
                      <a:srgbClr val="DA0930">
                        <a:shade val="67500"/>
                        <a:satMod val="115000"/>
                      </a:srgbClr>
                    </a:gs>
                    <a:gs pos="100000">
                      <a:srgbClr val="DA0930">
                        <a:shade val="100000"/>
                        <a:satMod val="115000"/>
                      </a:srgbClr>
                    </a:gs>
                  </a:gsLst>
                  <a:lin ang="0" scaled="1"/>
                  <a:tileRect/>
                </a:gradFill>
                <a:ln w="38100" cap="flat" cmpd="sng" algn="ctr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fr-FR" sz="1100" b="1">
                    <a:latin typeface="Lucida Sans Unicode" pitchFamily="34" charset="0"/>
                  </a:endParaRPr>
                </a:p>
              </p:txBody>
            </p:sp>
            <p:sp>
              <p:nvSpPr>
                <p:cNvPr id="44" name="Ellipse 5"/>
                <p:cNvSpPr/>
                <p:nvPr/>
              </p:nvSpPr>
              <p:spPr bwMode="auto">
                <a:xfrm rot="1112104">
                  <a:off x="1891684" y="2113562"/>
                  <a:ext cx="1806260" cy="220394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20214" h="2709038">
                      <a:moveTo>
                        <a:pt x="951727" y="60896"/>
                      </a:moveTo>
                      <a:cubicBezTo>
                        <a:pt x="1078969" y="21320"/>
                        <a:pt x="1214254" y="0"/>
                        <a:pt x="1354519" y="0"/>
                      </a:cubicBezTo>
                      <a:cubicBezTo>
                        <a:pt x="1683791" y="0"/>
                        <a:pt x="1985621" y="117490"/>
                        <a:pt x="2220214" y="313028"/>
                      </a:cubicBezTo>
                      <a:cubicBezTo>
                        <a:pt x="1867634" y="716622"/>
                        <a:pt x="1733553" y="1291377"/>
                        <a:pt x="1916237" y="1836252"/>
                      </a:cubicBezTo>
                      <a:cubicBezTo>
                        <a:pt x="1957396" y="1959016"/>
                        <a:pt x="2012300" y="2073297"/>
                        <a:pt x="2080225" y="2176965"/>
                      </a:cubicBezTo>
                      <a:cubicBezTo>
                        <a:pt x="1875040" y="2296436"/>
                        <a:pt x="1701884" y="2471390"/>
                        <a:pt x="1583502" y="2688234"/>
                      </a:cubicBezTo>
                      <a:cubicBezTo>
                        <a:pt x="1509242" y="2702423"/>
                        <a:pt x="1432653" y="2709038"/>
                        <a:pt x="1354519" y="2709038"/>
                      </a:cubicBezTo>
                      <a:cubicBezTo>
                        <a:pt x="606439" y="2709038"/>
                        <a:pt x="0" y="2102599"/>
                        <a:pt x="0" y="1354519"/>
                      </a:cubicBezTo>
                      <a:cubicBezTo>
                        <a:pt x="0" y="746704"/>
                        <a:pt x="400344" y="232394"/>
                        <a:pt x="951727" y="6089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0098D1">
                        <a:shade val="30000"/>
                        <a:satMod val="115000"/>
                      </a:srgbClr>
                    </a:gs>
                    <a:gs pos="50000">
                      <a:srgbClr val="0098D1">
                        <a:shade val="67500"/>
                        <a:satMod val="115000"/>
                      </a:srgbClr>
                    </a:gs>
                    <a:gs pos="100000">
                      <a:srgbClr val="0098D1">
                        <a:shade val="100000"/>
                        <a:satMod val="115000"/>
                      </a:srgbClr>
                    </a:gs>
                  </a:gsLst>
                  <a:lin ang="10800000" scaled="1"/>
                  <a:tileRect/>
                </a:gradFill>
                <a:ln w="38100" cap="flat" cmpd="sng" algn="ctr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fr-FR" sz="1100" b="1">
                    <a:latin typeface="Lucida Sans Unicode" pitchFamily="34" charset="0"/>
                  </a:endParaRPr>
                </a:p>
              </p:txBody>
            </p:sp>
          </p:grpSp>
        </p:grpSp>
        <p:sp>
          <p:nvSpPr>
            <p:cNvPr id="33" name="Rectangle 8"/>
            <p:cNvSpPr/>
            <p:nvPr/>
          </p:nvSpPr>
          <p:spPr>
            <a:xfrm>
              <a:off x="7419578" y="2070143"/>
              <a:ext cx="1230375" cy="407366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cap="small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战略因素</a:t>
              </a:r>
              <a:endParaRPr lang="en-US" sz="1600" cap="sm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</p:txBody>
        </p:sp>
        <p:sp>
          <p:nvSpPr>
            <p:cNvPr id="34" name="Rectangle 9"/>
            <p:cNvSpPr/>
            <p:nvPr/>
          </p:nvSpPr>
          <p:spPr>
            <a:xfrm>
              <a:off x="9108209" y="3221420"/>
              <a:ext cx="1230375" cy="407366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cap="small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环境因素</a:t>
              </a:r>
              <a:endParaRPr lang="en-US" sz="1600" cap="sm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</p:txBody>
        </p:sp>
        <p:sp>
          <p:nvSpPr>
            <p:cNvPr id="35" name="Rectangle 13"/>
            <p:cNvSpPr/>
            <p:nvPr/>
          </p:nvSpPr>
          <p:spPr>
            <a:xfrm>
              <a:off x="5697232" y="3221422"/>
              <a:ext cx="1501285" cy="407366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cap="small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权利因素</a:t>
              </a:r>
              <a:endParaRPr lang="en-US" sz="1600" cap="sm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</p:txBody>
        </p:sp>
        <p:sp>
          <p:nvSpPr>
            <p:cNvPr id="36" name="Rectangle 14"/>
            <p:cNvSpPr/>
            <p:nvPr/>
          </p:nvSpPr>
          <p:spPr>
            <a:xfrm>
              <a:off x="6488492" y="5140578"/>
              <a:ext cx="1230375" cy="407366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cap="small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规模因素</a:t>
              </a:r>
              <a:endParaRPr lang="en-US" sz="1600" cap="sm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</p:txBody>
        </p:sp>
        <p:sp>
          <p:nvSpPr>
            <p:cNvPr id="37" name="Rectangle 15"/>
            <p:cNvSpPr/>
            <p:nvPr/>
          </p:nvSpPr>
          <p:spPr>
            <a:xfrm>
              <a:off x="8500740" y="5066588"/>
              <a:ext cx="1230375" cy="407366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cap="small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技术因素</a:t>
              </a:r>
              <a:endParaRPr lang="en-US" sz="1600" cap="sm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</p:txBody>
        </p:sp>
      </p:grpSp>
      <p:cxnSp>
        <p:nvCxnSpPr>
          <p:cNvPr id="45" name="直接连接符 44"/>
          <p:cNvCxnSpPr/>
          <p:nvPr/>
        </p:nvCxnSpPr>
        <p:spPr>
          <a:xfrm>
            <a:off x="4847346" y="1760652"/>
            <a:ext cx="0" cy="400957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16630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21988</TotalTime>
  <Words>189</Words>
  <Application>Microsoft Office PowerPoint</Application>
  <PresentationFormat>全屏显示(4:3)</PresentationFormat>
  <Paragraphs>34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lenovo</cp:lastModifiedBy>
  <cp:revision>1149</cp:revision>
  <dcterms:created xsi:type="dcterms:W3CDTF">2009-02-11T05:37:22Z</dcterms:created>
  <dcterms:modified xsi:type="dcterms:W3CDTF">2013-10-01T15:28:33Z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