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626691" y="1316075"/>
            <a:ext cx="1807651" cy="1489821"/>
            <a:chOff x="437150" y="2317471"/>
            <a:chExt cx="1807651" cy="1489821"/>
          </a:xfrm>
        </p:grpSpPr>
        <p:sp>
          <p:nvSpPr>
            <p:cNvPr id="23" name="六边形 2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195736" y="2097737"/>
            <a:ext cx="1807651" cy="1489821"/>
            <a:chOff x="437150" y="2317471"/>
            <a:chExt cx="1807651" cy="1489821"/>
          </a:xfrm>
        </p:grpSpPr>
        <p:sp>
          <p:nvSpPr>
            <p:cNvPr id="26" name="六边形 2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57645" y="2097737"/>
            <a:ext cx="1807651" cy="1489821"/>
            <a:chOff x="437150" y="2317471"/>
            <a:chExt cx="1807651" cy="1489821"/>
          </a:xfrm>
        </p:grpSpPr>
        <p:sp>
          <p:nvSpPr>
            <p:cNvPr id="29" name="六边形 2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57645" y="3654975"/>
            <a:ext cx="1807651" cy="1489821"/>
            <a:chOff x="437150" y="2317471"/>
            <a:chExt cx="1807651" cy="1489821"/>
          </a:xfrm>
        </p:grpSpPr>
        <p:sp>
          <p:nvSpPr>
            <p:cNvPr id="52" name="六边形 5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626691" y="2875421"/>
            <a:ext cx="1807651" cy="1489821"/>
            <a:chOff x="437150" y="2317471"/>
            <a:chExt cx="1807651" cy="1489821"/>
          </a:xfrm>
        </p:grpSpPr>
        <p:sp>
          <p:nvSpPr>
            <p:cNvPr id="55" name="六边形 5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195736" y="3654975"/>
            <a:ext cx="1807651" cy="1489821"/>
            <a:chOff x="437150" y="2317471"/>
            <a:chExt cx="1807651" cy="1489821"/>
          </a:xfrm>
        </p:grpSpPr>
        <p:sp>
          <p:nvSpPr>
            <p:cNvPr id="58" name="六边形 5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626691" y="4434766"/>
            <a:ext cx="1807651" cy="1489821"/>
            <a:chOff x="437150" y="2317471"/>
            <a:chExt cx="1807651" cy="1489821"/>
          </a:xfrm>
        </p:grpSpPr>
        <p:sp>
          <p:nvSpPr>
            <p:cNvPr id="61" name="六边形 6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21987</TotalTime>
  <Words>201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1148</cp:revision>
  <dcterms:created xsi:type="dcterms:W3CDTF">2009-02-11T05:37:22Z</dcterms:created>
  <dcterms:modified xsi:type="dcterms:W3CDTF">2013-10-01T15:23:18Z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