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27D503-2EFE-419E-8FFA-1B1BDED0F46E}" type="doc">
      <dgm:prSet loTypeId="urn:microsoft.com/office/officeart/2005/8/layout/radial3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F76782E7-4608-4722-8ACB-C8E973D3724E}">
      <dgm:prSet phldrT="[文本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rgbClr val="CD1F06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品牌</a:t>
          </a:r>
        </a:p>
      </dgm:t>
    </dgm:pt>
    <dgm:pt modelId="{A0304884-98B4-40B6-9C34-32B5E5299714}" type="par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56C6004-F61F-4340-A227-82A97E994178}" type="sib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AB2B8E2-6CFD-440A-8A05-13B6B4E80F31}">
      <dgm:prSet phldrT="[文本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产品</a:t>
          </a:r>
        </a:p>
      </dgm:t>
    </dgm:pt>
    <dgm:pt modelId="{077B69DD-8C99-40D3-BEDA-AA5217282347}" type="par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42F54AF-CCB7-474D-A1BA-EF1E492D136F}" type="sib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822C787-FB51-465C-81B5-42423C776808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商标</a:t>
          </a:r>
        </a:p>
      </dgm:t>
    </dgm:pt>
    <dgm:pt modelId="{12250AA1-567C-42E5-8474-E6952071896F}" type="par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6CB2B05-332B-43FB-A826-06F6FC4CEB21}" type="sib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D727651-7534-4791-8FF4-ACB2F6AFF870}">
      <dgm:prSet phldrT="[文本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名牌</a:t>
          </a:r>
        </a:p>
      </dgm:t>
    </dgm:pt>
    <dgm:pt modelId="{B4E231E5-710E-444F-8E4A-9B8D7B8E1CB6}" type="par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F6AE446-5048-475A-A4D1-1B93A14B3E6C}" type="sib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569FA95-9393-40DD-8E1D-A6B0113368AE}">
      <dgm:prSet phldrT="[文本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rgbClr val="FF8500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营销</a:t>
          </a:r>
        </a:p>
      </dgm:t>
    </dgm:pt>
    <dgm:pt modelId="{46D89025-E97E-49D7-B7DD-441677B70582}" type="par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B623D02-B94F-4B0D-A976-FBA07E1288BC}" type="sib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B864259-7E0F-4DF9-A2B3-B89110C94209}">
      <dgm:prSet phldrT="[文本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文化</a:t>
          </a:r>
        </a:p>
      </dgm:t>
    </dgm:pt>
    <dgm:pt modelId="{77305106-A143-4436-8D40-24AF0BFA3442}" type="par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1ED9039-6630-4820-9A79-7888365205CE}" type="sib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48C2E78-A69C-4EB7-90A4-8E2E4B8826DF}" type="pres">
      <dgm:prSet presAssocID="{EB27D503-2EFE-419E-8FFA-1B1BDED0F46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4D5045-6D29-4B07-B2C5-2DBCBEA282D1}" type="pres">
      <dgm:prSet presAssocID="{EB27D503-2EFE-419E-8FFA-1B1BDED0F46E}" presName="radial" presStyleCnt="0">
        <dgm:presLayoutVars>
          <dgm:animLvl val="ctr"/>
        </dgm:presLayoutVars>
      </dgm:prSet>
      <dgm:spPr/>
      <dgm:t>
        <a:bodyPr/>
        <a:lstStyle/>
        <a:p>
          <a:endParaRPr lang="zh-CN" altLang="en-US"/>
        </a:p>
      </dgm:t>
    </dgm:pt>
    <dgm:pt modelId="{CE00A88B-73F4-420F-B1CF-5BF0052B1278}" type="pres">
      <dgm:prSet presAssocID="{F76782E7-4608-4722-8ACB-C8E973D3724E}" presName="centerShape" presStyleLbl="vennNode1" presStyleIdx="0" presStyleCnt="6"/>
      <dgm:spPr/>
      <dgm:t>
        <a:bodyPr/>
        <a:lstStyle/>
        <a:p>
          <a:endParaRPr lang="zh-CN" altLang="en-US"/>
        </a:p>
      </dgm:t>
    </dgm:pt>
    <dgm:pt modelId="{9F267963-D523-4A71-8F92-DA6BE1638C59}" type="pres">
      <dgm:prSet presAssocID="{2AB2B8E2-6CFD-440A-8A05-13B6B4E80F31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643847-3948-4A42-839C-4B449566B6D8}" type="pres">
      <dgm:prSet presAssocID="{A822C787-FB51-465C-81B5-42423C776808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ABEBA-0D5C-41E7-912C-E0012DBA5711}" type="pres">
      <dgm:prSet presAssocID="{AD727651-7534-4791-8FF4-ACB2F6AFF870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0743A8-B340-4E09-87CD-2B997D16D5D4}" type="pres">
      <dgm:prSet presAssocID="{1B864259-7E0F-4DF9-A2B3-B89110C94209}" presName="node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07E95-2091-48F4-BEDE-A6DD04F36F24}" type="pres">
      <dgm:prSet presAssocID="{1569FA95-9393-40DD-8E1D-A6B0113368AE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70FD175-F347-4975-977F-8915BE14F8C7}" type="presOf" srcId="{1B864259-7E0F-4DF9-A2B3-B89110C94209}" destId="{500743A8-B340-4E09-87CD-2B997D16D5D4}" srcOrd="0" destOrd="0" presId="urn:microsoft.com/office/officeart/2005/8/layout/radial3"/>
    <dgm:cxn modelId="{4C4A1D03-CD57-4E6D-A1A6-E3048B0EE49C}" type="presOf" srcId="{2AB2B8E2-6CFD-440A-8A05-13B6B4E80F31}" destId="{9F267963-D523-4A71-8F92-DA6BE1638C59}" srcOrd="0" destOrd="0" presId="urn:microsoft.com/office/officeart/2005/8/layout/radial3"/>
    <dgm:cxn modelId="{D92AD0F6-2720-4D31-B068-129DCB029D54}" type="presOf" srcId="{AD727651-7534-4791-8FF4-ACB2F6AFF870}" destId="{4ACABEBA-0D5C-41E7-912C-E0012DBA5711}" srcOrd="0" destOrd="0" presId="urn:microsoft.com/office/officeart/2005/8/layout/radial3"/>
    <dgm:cxn modelId="{613C5FF0-E001-4A9E-BBFD-8CC1A4C8CA37}" type="presOf" srcId="{F76782E7-4608-4722-8ACB-C8E973D3724E}" destId="{CE00A88B-73F4-420F-B1CF-5BF0052B1278}" srcOrd="0" destOrd="0" presId="urn:microsoft.com/office/officeart/2005/8/layout/radial3"/>
    <dgm:cxn modelId="{C9738192-412A-4EFB-A8FD-5FA7077E8F09}" type="presOf" srcId="{EB27D503-2EFE-419E-8FFA-1B1BDED0F46E}" destId="{E48C2E78-A69C-4EB7-90A4-8E2E4B8826DF}" srcOrd="0" destOrd="0" presId="urn:microsoft.com/office/officeart/2005/8/layout/radial3"/>
    <dgm:cxn modelId="{B519E879-6E05-4A04-94B3-607CBECE9D6F}" srcId="{F76782E7-4608-4722-8ACB-C8E973D3724E}" destId="{A822C787-FB51-465C-81B5-42423C776808}" srcOrd="1" destOrd="0" parTransId="{12250AA1-567C-42E5-8474-E6952071896F}" sibTransId="{A6CB2B05-332B-43FB-A826-06F6FC4CEB21}"/>
    <dgm:cxn modelId="{6E44A1C8-E3A3-40DF-AD45-8CC26B834549}" type="presOf" srcId="{1569FA95-9393-40DD-8E1D-A6B0113368AE}" destId="{19007E95-2091-48F4-BEDE-A6DD04F36F24}" srcOrd="0" destOrd="0" presId="urn:microsoft.com/office/officeart/2005/8/layout/radial3"/>
    <dgm:cxn modelId="{B99F5F2C-D879-4A94-98F6-85CD784B6954}" srcId="{F76782E7-4608-4722-8ACB-C8E973D3724E}" destId="{1B864259-7E0F-4DF9-A2B3-B89110C94209}" srcOrd="3" destOrd="0" parTransId="{77305106-A143-4436-8D40-24AF0BFA3442}" sibTransId="{11ED9039-6630-4820-9A79-7888365205CE}"/>
    <dgm:cxn modelId="{CBE8A1DB-6A20-41B6-8546-482A6B1BC92A}" type="presOf" srcId="{A822C787-FB51-465C-81B5-42423C776808}" destId="{58643847-3948-4A42-839C-4B449566B6D8}" srcOrd="0" destOrd="0" presId="urn:microsoft.com/office/officeart/2005/8/layout/radial3"/>
    <dgm:cxn modelId="{5E360544-9577-46BE-9C30-C9BA0DA59ACC}" srcId="{EB27D503-2EFE-419E-8FFA-1B1BDED0F46E}" destId="{F76782E7-4608-4722-8ACB-C8E973D3724E}" srcOrd="0" destOrd="0" parTransId="{A0304884-98B4-40B6-9C34-32B5E5299714}" sibTransId="{556C6004-F61F-4340-A227-82A97E994178}"/>
    <dgm:cxn modelId="{4587FF1A-4194-4FAD-8576-E7B5FB820CA1}" srcId="{F76782E7-4608-4722-8ACB-C8E973D3724E}" destId="{2AB2B8E2-6CFD-440A-8A05-13B6B4E80F31}" srcOrd="0" destOrd="0" parTransId="{077B69DD-8C99-40D3-BEDA-AA5217282347}" sibTransId="{D42F54AF-CCB7-474D-A1BA-EF1E492D136F}"/>
    <dgm:cxn modelId="{11160EC0-3A66-413E-874F-5E498755A4E9}" srcId="{F76782E7-4608-4722-8ACB-C8E973D3724E}" destId="{AD727651-7534-4791-8FF4-ACB2F6AFF870}" srcOrd="2" destOrd="0" parTransId="{B4E231E5-710E-444F-8E4A-9B8D7B8E1CB6}" sibTransId="{4F6AE446-5048-475A-A4D1-1B93A14B3E6C}"/>
    <dgm:cxn modelId="{5F8E415E-F174-4C0A-8711-D1E8BA201C5A}" srcId="{F76782E7-4608-4722-8ACB-C8E973D3724E}" destId="{1569FA95-9393-40DD-8E1D-A6B0113368AE}" srcOrd="4" destOrd="0" parTransId="{46D89025-E97E-49D7-B7DD-441677B70582}" sibTransId="{9B623D02-B94F-4B0D-A976-FBA07E1288BC}"/>
    <dgm:cxn modelId="{C078D838-CD67-43DC-84AF-272859006245}" type="presParOf" srcId="{E48C2E78-A69C-4EB7-90A4-8E2E4B8826DF}" destId="{2B4D5045-6D29-4B07-B2C5-2DBCBEA282D1}" srcOrd="0" destOrd="0" presId="urn:microsoft.com/office/officeart/2005/8/layout/radial3"/>
    <dgm:cxn modelId="{79F5CDF9-BDB9-45D2-BFD2-B5873D75B8DF}" type="presParOf" srcId="{2B4D5045-6D29-4B07-B2C5-2DBCBEA282D1}" destId="{CE00A88B-73F4-420F-B1CF-5BF0052B1278}" srcOrd="0" destOrd="0" presId="urn:microsoft.com/office/officeart/2005/8/layout/radial3"/>
    <dgm:cxn modelId="{CFD5956C-939B-4B8C-A738-123B72F0886A}" type="presParOf" srcId="{2B4D5045-6D29-4B07-B2C5-2DBCBEA282D1}" destId="{9F267963-D523-4A71-8F92-DA6BE1638C59}" srcOrd="1" destOrd="0" presId="urn:microsoft.com/office/officeart/2005/8/layout/radial3"/>
    <dgm:cxn modelId="{F72AB055-9990-4681-8C7B-887D10A05DC1}" type="presParOf" srcId="{2B4D5045-6D29-4B07-B2C5-2DBCBEA282D1}" destId="{58643847-3948-4A42-839C-4B449566B6D8}" srcOrd="2" destOrd="0" presId="urn:microsoft.com/office/officeart/2005/8/layout/radial3"/>
    <dgm:cxn modelId="{1F05E3F3-9800-408A-90E0-271314462F2B}" type="presParOf" srcId="{2B4D5045-6D29-4B07-B2C5-2DBCBEA282D1}" destId="{4ACABEBA-0D5C-41E7-912C-E0012DBA5711}" srcOrd="3" destOrd="0" presId="urn:microsoft.com/office/officeart/2005/8/layout/radial3"/>
    <dgm:cxn modelId="{8269BA76-5A96-4019-8316-358ADFB54958}" type="presParOf" srcId="{2B4D5045-6D29-4B07-B2C5-2DBCBEA282D1}" destId="{500743A8-B340-4E09-87CD-2B997D16D5D4}" srcOrd="4" destOrd="0" presId="urn:microsoft.com/office/officeart/2005/8/layout/radial3"/>
    <dgm:cxn modelId="{F731F1C1-0AEF-4541-9801-2B4DE7E4C649}" type="presParOf" srcId="{2B4D5045-6D29-4B07-B2C5-2DBCBEA282D1}" destId="{19007E95-2091-48F4-BEDE-A6DD04F36F24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00A88B-73F4-420F-B1CF-5BF0052B1278}">
      <dsp:nvSpPr>
        <dsp:cNvPr id="0" name=""/>
        <dsp:cNvSpPr/>
      </dsp:nvSpPr>
      <dsp:spPr>
        <a:xfrm>
          <a:off x="1822772" y="794128"/>
          <a:ext cx="1840855" cy="1840855"/>
        </a:xfrm>
        <a:prstGeom prst="ellipse">
          <a:avLst/>
        </a:prstGeom>
        <a:solidFill>
          <a:srgbClr val="CD1F06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600" kern="1200" dirty="0">
              <a:latin typeface="微软雅黑" pitchFamily="34" charset="-122"/>
              <a:ea typeface="微软雅黑" pitchFamily="34" charset="-122"/>
            </a:rPr>
            <a:t>品牌</a:t>
          </a:r>
        </a:p>
      </dsp:txBody>
      <dsp:txXfrm>
        <a:off x="2092359" y="1063715"/>
        <a:ext cx="1301681" cy="1301681"/>
      </dsp:txXfrm>
    </dsp:sp>
    <dsp:sp modelId="{9F267963-D523-4A71-8F92-DA6BE1638C59}">
      <dsp:nvSpPr>
        <dsp:cNvPr id="0" name=""/>
        <dsp:cNvSpPr/>
      </dsp:nvSpPr>
      <dsp:spPr>
        <a:xfrm>
          <a:off x="2282986" y="56794"/>
          <a:ext cx="920427" cy="920427"/>
        </a:xfrm>
        <a:prstGeom prst="ellipse">
          <a:avLst/>
        </a:prstGeom>
        <a:solidFill>
          <a:srgbClr val="7030A0"/>
        </a:soli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>
              <a:latin typeface="微软雅黑" pitchFamily="34" charset="-122"/>
              <a:ea typeface="微软雅黑" pitchFamily="34" charset="-122"/>
            </a:rPr>
            <a:t>产品</a:t>
          </a:r>
        </a:p>
      </dsp:txBody>
      <dsp:txXfrm>
        <a:off x="2417779" y="191587"/>
        <a:ext cx="650841" cy="650841"/>
      </dsp:txXfrm>
    </dsp:sp>
    <dsp:sp modelId="{58643847-3948-4A42-839C-4B449566B6D8}">
      <dsp:nvSpPr>
        <dsp:cNvPr id="0" name=""/>
        <dsp:cNvSpPr/>
      </dsp:nvSpPr>
      <dsp:spPr>
        <a:xfrm>
          <a:off x="3421921" y="884279"/>
          <a:ext cx="920427" cy="920427"/>
        </a:xfrm>
        <a:prstGeom prst="ellipse">
          <a:avLst/>
        </a:prstGeom>
        <a:solidFill>
          <a:srgbClr val="3C78CE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atin typeface="微软雅黑" pitchFamily="34" charset="-122"/>
              <a:ea typeface="微软雅黑" pitchFamily="34" charset="-122"/>
            </a:rPr>
            <a:t>商标</a:t>
          </a:r>
        </a:p>
      </dsp:txBody>
      <dsp:txXfrm>
        <a:off x="3556714" y="1019072"/>
        <a:ext cx="650841" cy="650841"/>
      </dsp:txXfrm>
    </dsp:sp>
    <dsp:sp modelId="{4ACABEBA-0D5C-41E7-912C-E0012DBA5711}">
      <dsp:nvSpPr>
        <dsp:cNvPr id="0" name=""/>
        <dsp:cNvSpPr/>
      </dsp:nvSpPr>
      <dsp:spPr>
        <a:xfrm>
          <a:off x="2986886" y="2223177"/>
          <a:ext cx="920427" cy="920427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atin typeface="微软雅黑" pitchFamily="34" charset="-122"/>
              <a:ea typeface="微软雅黑" pitchFamily="34" charset="-122"/>
            </a:rPr>
            <a:t>名牌</a:t>
          </a:r>
        </a:p>
      </dsp:txBody>
      <dsp:txXfrm>
        <a:off x="3121679" y="2357970"/>
        <a:ext cx="650841" cy="650841"/>
      </dsp:txXfrm>
    </dsp:sp>
    <dsp:sp modelId="{500743A8-B340-4E09-87CD-2B997D16D5D4}">
      <dsp:nvSpPr>
        <dsp:cNvPr id="0" name=""/>
        <dsp:cNvSpPr/>
      </dsp:nvSpPr>
      <dsp:spPr>
        <a:xfrm>
          <a:off x="1579085" y="2223177"/>
          <a:ext cx="920427" cy="920427"/>
        </a:xfrm>
        <a:prstGeom prst="ellipse">
          <a:avLst/>
        </a:prstGeom>
        <a:solidFill>
          <a:srgbClr val="8BAB00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>
              <a:latin typeface="微软雅黑" pitchFamily="34" charset="-122"/>
              <a:ea typeface="微软雅黑" pitchFamily="34" charset="-122"/>
            </a:rPr>
            <a:t>文化</a:t>
          </a:r>
        </a:p>
      </dsp:txBody>
      <dsp:txXfrm>
        <a:off x="1713878" y="2357970"/>
        <a:ext cx="650841" cy="650841"/>
      </dsp:txXfrm>
    </dsp:sp>
    <dsp:sp modelId="{19007E95-2091-48F4-BEDE-A6DD04F36F24}">
      <dsp:nvSpPr>
        <dsp:cNvPr id="0" name=""/>
        <dsp:cNvSpPr/>
      </dsp:nvSpPr>
      <dsp:spPr>
        <a:xfrm>
          <a:off x="1144051" y="884279"/>
          <a:ext cx="920427" cy="920427"/>
        </a:xfrm>
        <a:prstGeom prst="ellipse">
          <a:avLst/>
        </a:prstGeom>
        <a:solidFill>
          <a:srgbClr val="FF8500"/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>
              <a:latin typeface="微软雅黑" pitchFamily="34" charset="-122"/>
              <a:ea typeface="微软雅黑" pitchFamily="34" charset="-122"/>
            </a:rPr>
            <a:t>营销</a:t>
          </a:r>
        </a:p>
      </dsp:txBody>
      <dsp:txXfrm>
        <a:off x="1278844" y="1019072"/>
        <a:ext cx="650841" cy="650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图示 29"/>
          <p:cNvGraphicFramePr/>
          <p:nvPr>
            <p:extLst>
              <p:ext uri="{D42A27DB-BD31-4B8C-83A1-F6EECF244321}">
                <p14:modId xmlns:p14="http://schemas.microsoft.com/office/powerpoint/2010/main" val="3113617582"/>
              </p:ext>
            </p:extLst>
          </p:nvPr>
        </p:nvGraphicFramePr>
        <p:xfrm>
          <a:off x="1821904" y="2134017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矩形 30"/>
          <p:cNvSpPr/>
          <p:nvPr/>
        </p:nvSpPr>
        <p:spPr>
          <a:xfrm>
            <a:off x="6324553" y="4785885"/>
            <a:ext cx="263993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“名牌”，简单的说，就是知名品牌，或在市场竞争中的强势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35496" y="2710081"/>
            <a:ext cx="296449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做营销的目的是销量的提升，做品牌的目的主要是让销售可持续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增长。</a:t>
            </a:r>
            <a:endParaRPr lang="zh-CN" altLang="en-US" sz="12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56176" y="2422049"/>
            <a:ext cx="30023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商标是在工商局注册的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，是法律概念；品牌</a:t>
            </a: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是在消费者心中“注册的”，品牌只有转化为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商标，才能受到保护。</a:t>
            </a:r>
            <a:endParaRPr lang="zh-CN" altLang="en-US" sz="12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7346" y="4745039"/>
            <a:ext cx="296449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品牌是一种文化现象，品牌的内涵来源于文化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95963" y="1196752"/>
            <a:ext cx="4296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产品是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工厂制造</a:t>
            </a: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出来的，用以满足消费者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功能需求；</a:t>
            </a: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品牌是</a:t>
            </a:r>
            <a:r>
              <a:rPr lang="zh-CN" altLang="en-US" sz="12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根植消费者</a:t>
            </a:r>
            <a:r>
              <a:rPr lang="zh-CN" altLang="en-US" sz="1200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的头脑中的，是消费者愿意付出购买的情感依托。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67346" y="5158353"/>
            <a:ext cx="3684574" cy="288032"/>
            <a:chOff x="1130623" y="5949280"/>
            <a:chExt cx="4464496" cy="288032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 flipV="1">
            <a:off x="167346" y="3370581"/>
            <a:ext cx="2996421" cy="393862"/>
            <a:chOff x="1130623" y="5949280"/>
            <a:chExt cx="4464496" cy="288032"/>
          </a:xfrm>
        </p:grpSpPr>
        <p:cxnSp>
          <p:nvCxnSpPr>
            <p:cNvPr id="40" name="直接连接符 39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直接连接符 41"/>
          <p:cNvCxnSpPr/>
          <p:nvPr/>
        </p:nvCxnSpPr>
        <p:spPr>
          <a:xfrm>
            <a:off x="1907704" y="1845985"/>
            <a:ext cx="5472608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4572000" y="1849242"/>
            <a:ext cx="0" cy="42879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 flipH="1" flipV="1">
            <a:off x="6012160" y="3368929"/>
            <a:ext cx="3063815" cy="395514"/>
            <a:chOff x="1130623" y="5949280"/>
            <a:chExt cx="4464496" cy="288032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 flipH="1">
            <a:off x="5519718" y="5101054"/>
            <a:ext cx="3444770" cy="310632"/>
            <a:chOff x="1130623" y="5949280"/>
            <a:chExt cx="4464496" cy="288032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21987</TotalTime>
  <Words>272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1147</cp:revision>
  <dcterms:created xsi:type="dcterms:W3CDTF">2009-02-11T05:37:22Z</dcterms:created>
  <dcterms:modified xsi:type="dcterms:W3CDTF">2013-10-01T15:18:47Z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