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1" r:id="rId4"/>
    <p:sldId id="31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7715" y="4298216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椭圆 37"/>
          <p:cNvSpPr/>
          <p:nvPr/>
        </p:nvSpPr>
        <p:spPr>
          <a:xfrm>
            <a:off x="647748" y="1663849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675973" y="1663849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704198" y="1663849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732424" y="1663849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035755" y="5538080"/>
            <a:ext cx="692150" cy="692150"/>
            <a:chOff x="3927867" y="5719055"/>
            <a:chExt cx="692150" cy="692150"/>
          </a:xfrm>
        </p:grpSpPr>
        <p:sp>
          <p:nvSpPr>
            <p:cNvPr id="43" name="椭圆 42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75978" y="4209961"/>
            <a:ext cx="692150" cy="692150"/>
            <a:chOff x="5191288" y="4388838"/>
            <a:chExt cx="692150" cy="692150"/>
          </a:xfrm>
        </p:grpSpPr>
        <p:sp>
          <p:nvSpPr>
            <p:cNvPr id="46" name="椭圆 45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92715" y="4209961"/>
            <a:ext cx="692150" cy="692150"/>
            <a:chOff x="6884827" y="4388838"/>
            <a:chExt cx="692150" cy="692150"/>
          </a:xfrm>
        </p:grpSpPr>
        <p:sp>
          <p:nvSpPr>
            <p:cNvPr id="49" name="椭圆 48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26719" y="5538080"/>
            <a:ext cx="693737" cy="692150"/>
            <a:chOff x="8218831" y="5719055"/>
            <a:chExt cx="693737" cy="692150"/>
          </a:xfrm>
        </p:grpSpPr>
        <p:sp>
          <p:nvSpPr>
            <p:cNvPr id="52" name="椭圆 51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rot="5400000">
            <a:off x="6166559" y="4318653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400000">
            <a:off x="3134947" y="3729571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5400000" flipV="1">
            <a:off x="484309" y="4293854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TextBox 15"/>
          <p:cNvSpPr txBox="1"/>
          <p:nvPr/>
        </p:nvSpPr>
        <p:spPr>
          <a:xfrm>
            <a:off x="3722053" y="5776790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58" name="文本框 13"/>
          <p:cNvSpPr txBox="1"/>
          <p:nvPr/>
        </p:nvSpPr>
        <p:spPr>
          <a:xfrm>
            <a:off x="3722053" y="5336257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sp>
        <p:nvSpPr>
          <p:cNvPr id="59" name="任意多边形 58"/>
          <p:cNvSpPr/>
          <p:nvPr/>
        </p:nvSpPr>
        <p:spPr>
          <a:xfrm rot="5400000" flipV="1">
            <a:off x="5163172" y="3729571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60" name="椭圆 1"/>
          <p:cNvSpPr/>
          <p:nvPr/>
        </p:nvSpPr>
        <p:spPr>
          <a:xfrm>
            <a:off x="4175956" y="6272361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1" name="TextBox 15"/>
          <p:cNvSpPr txBox="1"/>
          <p:nvPr/>
        </p:nvSpPr>
        <p:spPr>
          <a:xfrm>
            <a:off x="4246785" y="6338471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1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5543" y="4290551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15"/>
          <p:cNvSpPr txBox="1"/>
          <p:nvPr/>
        </p:nvSpPr>
        <p:spPr>
          <a:xfrm>
            <a:off x="3829881" y="5769125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24" name="文本框 13"/>
          <p:cNvSpPr txBox="1"/>
          <p:nvPr/>
        </p:nvSpPr>
        <p:spPr>
          <a:xfrm>
            <a:off x="3829881" y="532859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过渡页</a:t>
            </a:r>
          </a:p>
        </p:txBody>
      </p:sp>
      <p:sp>
        <p:nvSpPr>
          <p:cNvPr id="25" name="椭圆 1"/>
          <p:cNvSpPr/>
          <p:nvPr/>
        </p:nvSpPr>
        <p:spPr>
          <a:xfrm>
            <a:off x="4283784" y="626469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TextBox 15"/>
          <p:cNvSpPr txBox="1"/>
          <p:nvPr/>
        </p:nvSpPr>
        <p:spPr>
          <a:xfrm>
            <a:off x="4354613" y="633080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2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5576" y="165618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83801" y="165618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12026" y="165618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40252" y="165618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43583" y="5530415"/>
            <a:ext cx="692150" cy="692150"/>
            <a:chOff x="3927867" y="5719055"/>
            <a:chExt cx="692150" cy="692150"/>
          </a:xfrm>
        </p:grpSpPr>
        <p:sp>
          <p:nvSpPr>
            <p:cNvPr id="7" name="椭圆 6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3806" y="4202296"/>
            <a:ext cx="692150" cy="692150"/>
            <a:chOff x="5191288" y="4388838"/>
            <a:chExt cx="692150" cy="692150"/>
          </a:xfrm>
        </p:grpSpPr>
        <p:sp>
          <p:nvSpPr>
            <p:cNvPr id="10" name="椭圆 9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00543" y="4202296"/>
            <a:ext cx="692150" cy="692150"/>
            <a:chOff x="6884827" y="4388838"/>
            <a:chExt cx="692150" cy="692150"/>
          </a:xfrm>
        </p:grpSpPr>
        <p:sp>
          <p:nvSpPr>
            <p:cNvPr id="13" name="椭圆 12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34547" y="5530415"/>
            <a:ext cx="693737" cy="692150"/>
            <a:chOff x="8218831" y="5719055"/>
            <a:chExt cx="693737" cy="692150"/>
          </a:xfrm>
        </p:grpSpPr>
        <p:sp>
          <p:nvSpPr>
            <p:cNvPr id="16" name="椭圆 15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 rot="5400000">
            <a:off x="6274387" y="431098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5400000">
            <a:off x="3242775" y="372190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5400000" flipV="1">
            <a:off x="592137" y="428618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5400000" flipV="1">
            <a:off x="5271000" y="372190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020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20890</TotalTime>
  <Words>189</Words>
  <Application>Microsoft Office PowerPoint</Application>
  <PresentationFormat>全屏显示(4:3)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1042</cp:revision>
  <dcterms:created xsi:type="dcterms:W3CDTF">2009-02-11T05:37:22Z</dcterms:created>
  <dcterms:modified xsi:type="dcterms:W3CDTF">2013-10-01T15:13:22Z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