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416A5C-F571-4B9C-B4B0-5674D6089D3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11C71F0-3CE4-4013-AE7E-878BC262B35F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  <a:ln>
          <a:noFill/>
        </a:ln>
      </dgm:spPr>
      <dgm:t>
        <a:bodyPr/>
        <a:lstStyle/>
        <a:p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品牌诊断</a:t>
          </a:r>
        </a:p>
      </dgm:t>
    </dgm:pt>
    <dgm:pt modelId="{FD065B49-65F1-4CE7-8E6F-351E4E639ADB}" type="parTrans" cxnId="{3AF56BDD-C454-4C89-A123-B3BD9ECAE9A0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AA940243-3F31-4704-971D-06556F1D5C34}" type="sibTrans" cxnId="{3AF56BDD-C454-4C89-A123-B3BD9ECAE9A0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A196000B-E30F-4E31-9DB3-1FC228F2A09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  <a:ln>
          <a:noFill/>
        </a:ln>
      </dgm:spPr>
      <dgm:t>
        <a:bodyPr/>
        <a:lstStyle/>
        <a:p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品牌定位</a:t>
          </a:r>
        </a:p>
      </dgm:t>
    </dgm:pt>
    <dgm:pt modelId="{43F682C6-BE3C-41F8-BA20-3CC8734E8BD4}" type="parTrans" cxnId="{08C4582B-BCB7-48A1-BCB3-4BF8FB3978CB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6BA00057-3ECA-4D52-98A6-B41AA750C64A}" type="sibTrans" cxnId="{08C4582B-BCB7-48A1-BCB3-4BF8FB3978CB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8E9ABD57-FF04-48C1-908C-3F1644DFD743}">
      <dgm:prSet phldrT="[文本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品牌战略选择</a:t>
          </a:r>
        </a:p>
      </dgm:t>
    </dgm:pt>
    <dgm:pt modelId="{86DB97CC-39D8-4D60-BBE0-DE7082AD8DBE}" type="parTrans" cxnId="{5B7DB95A-11A8-4598-BE10-282602AB1FCC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607394EC-CD28-45D3-9814-AD65419CE3FF}" type="sibTrans" cxnId="{5B7DB95A-11A8-4598-BE10-282602AB1FCC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C362622A-5074-463A-8F2F-6ABE16C9DD22}">
      <dgm:prSet phldrT="[文本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品牌识别设计</a:t>
          </a:r>
        </a:p>
      </dgm:t>
    </dgm:pt>
    <dgm:pt modelId="{C594270A-1953-4ED5-B5C2-2F31CD883EDB}" type="parTrans" cxnId="{F121C75A-D1D3-496D-9EE7-F37AC3F2B276}">
      <dgm:prSet/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3269CB6C-A40F-4438-AF8C-63263F9E0928}" type="sibTrans" cxnId="{F121C75A-D1D3-496D-9EE7-F37AC3F2B276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>
            <a:latin typeface="微软雅黑" pitchFamily="34" charset="-122"/>
            <a:ea typeface="微软雅黑" pitchFamily="34" charset="-122"/>
          </a:endParaRPr>
        </a:p>
      </dgm:t>
    </dgm:pt>
    <dgm:pt modelId="{DBEE7E73-F440-4F14-ACC2-623FBAFE637A}">
      <dgm:prSet phldrT="[文本]" custT="1"/>
      <dgm:spPr>
        <a:solidFill>
          <a:srgbClr val="FF85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400" dirty="0">
              <a:latin typeface="微软雅黑" pitchFamily="34" charset="-122"/>
              <a:ea typeface="微软雅黑" pitchFamily="34" charset="-122"/>
            </a:rPr>
            <a:t>品牌传播推广</a:t>
          </a:r>
        </a:p>
      </dgm:t>
    </dgm:pt>
    <dgm:pt modelId="{31BEDD1A-4932-491A-9026-30BC7846F1CE}" type="parTrans" cxnId="{0F87596D-B777-490E-AE14-4FCD13CE4F0C}">
      <dgm:prSet/>
      <dgm:spPr/>
      <dgm:t>
        <a:bodyPr/>
        <a:lstStyle/>
        <a:p>
          <a:endParaRPr lang="zh-CN" altLang="en-US" sz="1100"/>
        </a:p>
      </dgm:t>
    </dgm:pt>
    <dgm:pt modelId="{1996E04F-27E0-4FF5-8DA1-06C7268047D3}" type="sibTrans" cxnId="{0F87596D-B777-490E-AE14-4FCD13CE4F0C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/>
        </a:p>
      </dgm:t>
    </dgm:pt>
    <dgm:pt modelId="{2F53F47F-0791-4628-B601-B07F8511BB1F}">
      <dgm:prSet phldrT="[文本]" custT="1"/>
      <dgm:spPr>
        <a:solidFill>
          <a:srgbClr val="FF00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品牌维护提升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6CEDF2FF-FD9A-4A04-A305-B1D941A2CA4F}" type="parTrans" cxnId="{12940B21-6AE8-4DD3-9996-202D369016C0}">
      <dgm:prSet/>
      <dgm:spPr/>
      <dgm:t>
        <a:bodyPr/>
        <a:lstStyle/>
        <a:p>
          <a:endParaRPr lang="zh-CN" altLang="en-US" sz="1100"/>
        </a:p>
      </dgm:t>
    </dgm:pt>
    <dgm:pt modelId="{2DFE89D6-2F61-4FD2-A8D9-F656846A2C27}" type="sibTrans" cxnId="{12940B21-6AE8-4DD3-9996-202D369016C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100"/>
        </a:p>
      </dgm:t>
    </dgm:pt>
    <dgm:pt modelId="{5BD8153D-BFCE-4D3E-B9E3-0C90FACD161F}" type="pres">
      <dgm:prSet presAssocID="{3C416A5C-F571-4B9C-B4B0-5674D6089D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16A731-3857-4666-BCDD-D10A480E5CF5}" type="pres">
      <dgm:prSet presAssocID="{E11C71F0-3CE4-4013-AE7E-878BC262B35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818A84-A4FE-42CB-93B1-73D98B3A211B}" type="pres">
      <dgm:prSet presAssocID="{E11C71F0-3CE4-4013-AE7E-878BC262B35F}" presName="spNode" presStyleCnt="0"/>
      <dgm:spPr/>
    </dgm:pt>
    <dgm:pt modelId="{391633E2-D094-45D6-BA6F-B93E7E76C7FD}" type="pres">
      <dgm:prSet presAssocID="{AA940243-3F31-4704-971D-06556F1D5C34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FB79EE92-703D-46CA-910D-77ED7620ACB4}" type="pres">
      <dgm:prSet presAssocID="{A196000B-E30F-4E31-9DB3-1FC228F2A09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FB4D3-E42C-47E1-8FE1-A9CA9DF4D7A3}" type="pres">
      <dgm:prSet presAssocID="{A196000B-E30F-4E31-9DB3-1FC228F2A09F}" presName="spNode" presStyleCnt="0"/>
      <dgm:spPr/>
    </dgm:pt>
    <dgm:pt modelId="{DACD1982-DEEC-4106-8CCB-4D2416E20CF7}" type="pres">
      <dgm:prSet presAssocID="{6BA00057-3ECA-4D52-98A6-B41AA750C64A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17A896A5-1EDD-4B99-AF31-AB18AA39984E}" type="pres">
      <dgm:prSet presAssocID="{8E9ABD57-FF04-48C1-908C-3F1644DFD74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67775-E6D1-41CE-AC5E-5D49DBBA42BA}" type="pres">
      <dgm:prSet presAssocID="{8E9ABD57-FF04-48C1-908C-3F1644DFD743}" presName="spNode" presStyleCnt="0"/>
      <dgm:spPr/>
    </dgm:pt>
    <dgm:pt modelId="{BFAC42FA-EDC9-4B71-B708-8CA0A8943018}" type="pres">
      <dgm:prSet presAssocID="{607394EC-CD28-45D3-9814-AD65419CE3FF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504B3372-1E1E-4397-84AC-7CA915BDF727}" type="pres">
      <dgm:prSet presAssocID="{C362622A-5074-463A-8F2F-6ABE16C9DD2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488B-E465-473F-812D-B2D235547224}" type="pres">
      <dgm:prSet presAssocID="{C362622A-5074-463A-8F2F-6ABE16C9DD22}" presName="spNode" presStyleCnt="0"/>
      <dgm:spPr/>
    </dgm:pt>
    <dgm:pt modelId="{395241AA-2B03-4311-B045-709AF46F3E60}" type="pres">
      <dgm:prSet presAssocID="{3269CB6C-A40F-4438-AF8C-63263F9E0928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E65B49D6-E3FE-4CCE-AB5D-EAFA742E9BE0}" type="pres">
      <dgm:prSet presAssocID="{DBEE7E73-F440-4F14-ACC2-623FBAFE63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B60FF4-8BDF-4127-9A10-2F6523BC7983}" type="pres">
      <dgm:prSet presAssocID="{DBEE7E73-F440-4F14-ACC2-623FBAFE637A}" presName="spNode" presStyleCnt="0"/>
      <dgm:spPr/>
    </dgm:pt>
    <dgm:pt modelId="{47BC7839-666D-4A7A-8417-D5ECCC98FD70}" type="pres">
      <dgm:prSet presAssocID="{1996E04F-27E0-4FF5-8DA1-06C7268047D3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F61F02A2-314B-4EBE-AAE3-A0AC9D5B9B8D}" type="pres">
      <dgm:prSet presAssocID="{2F53F47F-0791-4628-B601-B07F8511BB1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AB2E4C-E0EF-469E-98FE-CDB50C4A4736}" type="pres">
      <dgm:prSet presAssocID="{2F53F47F-0791-4628-B601-B07F8511BB1F}" presName="spNode" presStyleCnt="0"/>
      <dgm:spPr/>
    </dgm:pt>
    <dgm:pt modelId="{79BB8CAE-7C6D-41A2-BFE6-F311ED9C4DAA}" type="pres">
      <dgm:prSet presAssocID="{2DFE89D6-2F61-4FD2-A8D9-F656846A2C27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EC957497-423F-4C9A-A35C-2F5266617433}" type="presOf" srcId="{A196000B-E30F-4E31-9DB3-1FC228F2A09F}" destId="{FB79EE92-703D-46CA-910D-77ED7620ACB4}" srcOrd="0" destOrd="0" presId="urn:microsoft.com/office/officeart/2005/8/layout/cycle5"/>
    <dgm:cxn modelId="{F121C75A-D1D3-496D-9EE7-F37AC3F2B276}" srcId="{3C416A5C-F571-4B9C-B4B0-5674D6089D34}" destId="{C362622A-5074-463A-8F2F-6ABE16C9DD22}" srcOrd="3" destOrd="0" parTransId="{C594270A-1953-4ED5-B5C2-2F31CD883EDB}" sibTransId="{3269CB6C-A40F-4438-AF8C-63263F9E0928}"/>
    <dgm:cxn modelId="{86ED74BC-9FBF-4996-8EB3-6EB857F01398}" type="presOf" srcId="{2DFE89D6-2F61-4FD2-A8D9-F656846A2C27}" destId="{79BB8CAE-7C6D-41A2-BFE6-F311ED9C4DAA}" srcOrd="0" destOrd="0" presId="urn:microsoft.com/office/officeart/2005/8/layout/cycle5"/>
    <dgm:cxn modelId="{8035B263-4870-4080-9255-287E1C650474}" type="presOf" srcId="{DBEE7E73-F440-4F14-ACC2-623FBAFE637A}" destId="{E65B49D6-E3FE-4CCE-AB5D-EAFA742E9BE0}" srcOrd="0" destOrd="0" presId="urn:microsoft.com/office/officeart/2005/8/layout/cycle5"/>
    <dgm:cxn modelId="{DBB49355-C026-4C82-9A25-7E8961EFD049}" type="presOf" srcId="{2F53F47F-0791-4628-B601-B07F8511BB1F}" destId="{F61F02A2-314B-4EBE-AAE3-A0AC9D5B9B8D}" srcOrd="0" destOrd="0" presId="urn:microsoft.com/office/officeart/2005/8/layout/cycle5"/>
    <dgm:cxn modelId="{0F87596D-B777-490E-AE14-4FCD13CE4F0C}" srcId="{3C416A5C-F571-4B9C-B4B0-5674D6089D34}" destId="{DBEE7E73-F440-4F14-ACC2-623FBAFE637A}" srcOrd="4" destOrd="0" parTransId="{31BEDD1A-4932-491A-9026-30BC7846F1CE}" sibTransId="{1996E04F-27E0-4FF5-8DA1-06C7268047D3}"/>
    <dgm:cxn modelId="{D2AFF7EA-1D73-46B8-87AE-FF02BF31EBF9}" type="presOf" srcId="{3C416A5C-F571-4B9C-B4B0-5674D6089D34}" destId="{5BD8153D-BFCE-4D3E-B9E3-0C90FACD161F}" srcOrd="0" destOrd="0" presId="urn:microsoft.com/office/officeart/2005/8/layout/cycle5"/>
    <dgm:cxn modelId="{3AF56BDD-C454-4C89-A123-B3BD9ECAE9A0}" srcId="{3C416A5C-F571-4B9C-B4B0-5674D6089D34}" destId="{E11C71F0-3CE4-4013-AE7E-878BC262B35F}" srcOrd="0" destOrd="0" parTransId="{FD065B49-65F1-4CE7-8E6F-351E4E639ADB}" sibTransId="{AA940243-3F31-4704-971D-06556F1D5C34}"/>
    <dgm:cxn modelId="{5B7DB95A-11A8-4598-BE10-282602AB1FCC}" srcId="{3C416A5C-F571-4B9C-B4B0-5674D6089D34}" destId="{8E9ABD57-FF04-48C1-908C-3F1644DFD743}" srcOrd="2" destOrd="0" parTransId="{86DB97CC-39D8-4D60-BBE0-DE7082AD8DBE}" sibTransId="{607394EC-CD28-45D3-9814-AD65419CE3FF}"/>
    <dgm:cxn modelId="{A725FAC2-3CB9-4F84-92FE-134CFFE3DE0A}" type="presOf" srcId="{8E9ABD57-FF04-48C1-908C-3F1644DFD743}" destId="{17A896A5-1EDD-4B99-AF31-AB18AA39984E}" srcOrd="0" destOrd="0" presId="urn:microsoft.com/office/officeart/2005/8/layout/cycle5"/>
    <dgm:cxn modelId="{B890B36B-5CEB-48E7-BED6-3523C9BF2990}" type="presOf" srcId="{E11C71F0-3CE4-4013-AE7E-878BC262B35F}" destId="{6A16A731-3857-4666-BCDD-D10A480E5CF5}" srcOrd="0" destOrd="0" presId="urn:microsoft.com/office/officeart/2005/8/layout/cycle5"/>
    <dgm:cxn modelId="{D11D1578-A866-4746-87FF-F0F8E234923F}" type="presOf" srcId="{6BA00057-3ECA-4D52-98A6-B41AA750C64A}" destId="{DACD1982-DEEC-4106-8CCB-4D2416E20CF7}" srcOrd="0" destOrd="0" presId="urn:microsoft.com/office/officeart/2005/8/layout/cycle5"/>
    <dgm:cxn modelId="{1B013833-80BD-4E37-8834-9DE49BA2743F}" type="presOf" srcId="{607394EC-CD28-45D3-9814-AD65419CE3FF}" destId="{BFAC42FA-EDC9-4B71-B708-8CA0A8943018}" srcOrd="0" destOrd="0" presId="urn:microsoft.com/office/officeart/2005/8/layout/cycle5"/>
    <dgm:cxn modelId="{08C4582B-BCB7-48A1-BCB3-4BF8FB3978CB}" srcId="{3C416A5C-F571-4B9C-B4B0-5674D6089D34}" destId="{A196000B-E30F-4E31-9DB3-1FC228F2A09F}" srcOrd="1" destOrd="0" parTransId="{43F682C6-BE3C-41F8-BA20-3CC8734E8BD4}" sibTransId="{6BA00057-3ECA-4D52-98A6-B41AA750C64A}"/>
    <dgm:cxn modelId="{12940B21-6AE8-4DD3-9996-202D369016C0}" srcId="{3C416A5C-F571-4B9C-B4B0-5674D6089D34}" destId="{2F53F47F-0791-4628-B601-B07F8511BB1F}" srcOrd="5" destOrd="0" parTransId="{6CEDF2FF-FD9A-4A04-A305-B1D941A2CA4F}" sibTransId="{2DFE89D6-2F61-4FD2-A8D9-F656846A2C27}"/>
    <dgm:cxn modelId="{B9EB7040-8F98-4B25-82EA-808630F4F49D}" type="presOf" srcId="{AA940243-3F31-4704-971D-06556F1D5C34}" destId="{391633E2-D094-45D6-BA6F-B93E7E76C7FD}" srcOrd="0" destOrd="0" presId="urn:microsoft.com/office/officeart/2005/8/layout/cycle5"/>
    <dgm:cxn modelId="{5F35EB3F-13AC-4668-9918-C08833EFFEAD}" type="presOf" srcId="{1996E04F-27E0-4FF5-8DA1-06C7268047D3}" destId="{47BC7839-666D-4A7A-8417-D5ECCC98FD70}" srcOrd="0" destOrd="0" presId="urn:microsoft.com/office/officeart/2005/8/layout/cycle5"/>
    <dgm:cxn modelId="{EB7D53D0-6299-4300-8F51-D484E5CC22EB}" type="presOf" srcId="{3269CB6C-A40F-4438-AF8C-63263F9E0928}" destId="{395241AA-2B03-4311-B045-709AF46F3E60}" srcOrd="0" destOrd="0" presId="urn:microsoft.com/office/officeart/2005/8/layout/cycle5"/>
    <dgm:cxn modelId="{C3BF1FA7-2FF7-4E16-8831-AF7D07C05232}" type="presOf" srcId="{C362622A-5074-463A-8F2F-6ABE16C9DD22}" destId="{504B3372-1E1E-4397-84AC-7CA915BDF727}" srcOrd="0" destOrd="0" presId="urn:microsoft.com/office/officeart/2005/8/layout/cycle5"/>
    <dgm:cxn modelId="{B57401B9-0DD1-4143-BAC4-AE4F15C84D71}" type="presParOf" srcId="{5BD8153D-BFCE-4D3E-B9E3-0C90FACD161F}" destId="{6A16A731-3857-4666-BCDD-D10A480E5CF5}" srcOrd="0" destOrd="0" presId="urn:microsoft.com/office/officeart/2005/8/layout/cycle5"/>
    <dgm:cxn modelId="{9E96D147-265D-4DA4-A89B-32CAA70207F5}" type="presParOf" srcId="{5BD8153D-BFCE-4D3E-B9E3-0C90FACD161F}" destId="{8F818A84-A4FE-42CB-93B1-73D98B3A211B}" srcOrd="1" destOrd="0" presId="urn:microsoft.com/office/officeart/2005/8/layout/cycle5"/>
    <dgm:cxn modelId="{DBAE82D1-36B3-4AE8-B8E1-F396640FC20F}" type="presParOf" srcId="{5BD8153D-BFCE-4D3E-B9E3-0C90FACD161F}" destId="{391633E2-D094-45D6-BA6F-B93E7E76C7FD}" srcOrd="2" destOrd="0" presId="urn:microsoft.com/office/officeart/2005/8/layout/cycle5"/>
    <dgm:cxn modelId="{057805E4-6F11-47D2-8E8A-8ABE27CF831C}" type="presParOf" srcId="{5BD8153D-BFCE-4D3E-B9E3-0C90FACD161F}" destId="{FB79EE92-703D-46CA-910D-77ED7620ACB4}" srcOrd="3" destOrd="0" presId="urn:microsoft.com/office/officeart/2005/8/layout/cycle5"/>
    <dgm:cxn modelId="{D6B41CF9-4F36-43BB-BE04-89E14B6DDEFA}" type="presParOf" srcId="{5BD8153D-BFCE-4D3E-B9E3-0C90FACD161F}" destId="{6A8FB4D3-E42C-47E1-8FE1-A9CA9DF4D7A3}" srcOrd="4" destOrd="0" presId="urn:microsoft.com/office/officeart/2005/8/layout/cycle5"/>
    <dgm:cxn modelId="{9768FC98-4FAC-4308-AB88-5E8A305703DE}" type="presParOf" srcId="{5BD8153D-BFCE-4D3E-B9E3-0C90FACD161F}" destId="{DACD1982-DEEC-4106-8CCB-4D2416E20CF7}" srcOrd="5" destOrd="0" presId="urn:microsoft.com/office/officeart/2005/8/layout/cycle5"/>
    <dgm:cxn modelId="{DA364213-3627-49CF-A94D-CFF66B7725A1}" type="presParOf" srcId="{5BD8153D-BFCE-4D3E-B9E3-0C90FACD161F}" destId="{17A896A5-1EDD-4B99-AF31-AB18AA39984E}" srcOrd="6" destOrd="0" presId="urn:microsoft.com/office/officeart/2005/8/layout/cycle5"/>
    <dgm:cxn modelId="{BCD6DB77-0DAF-4E13-A25E-C8752C04C5BF}" type="presParOf" srcId="{5BD8153D-BFCE-4D3E-B9E3-0C90FACD161F}" destId="{76267775-E6D1-41CE-AC5E-5D49DBBA42BA}" srcOrd="7" destOrd="0" presId="urn:microsoft.com/office/officeart/2005/8/layout/cycle5"/>
    <dgm:cxn modelId="{AFFAAB5F-EF1A-43E4-B917-982C10E6D132}" type="presParOf" srcId="{5BD8153D-BFCE-4D3E-B9E3-0C90FACD161F}" destId="{BFAC42FA-EDC9-4B71-B708-8CA0A8943018}" srcOrd="8" destOrd="0" presId="urn:microsoft.com/office/officeart/2005/8/layout/cycle5"/>
    <dgm:cxn modelId="{62465FE9-9E48-48D4-8D13-F15F288F002B}" type="presParOf" srcId="{5BD8153D-BFCE-4D3E-B9E3-0C90FACD161F}" destId="{504B3372-1E1E-4397-84AC-7CA915BDF727}" srcOrd="9" destOrd="0" presId="urn:microsoft.com/office/officeart/2005/8/layout/cycle5"/>
    <dgm:cxn modelId="{B5E7E83A-FC92-45E4-80B0-B5424F3F3D2A}" type="presParOf" srcId="{5BD8153D-BFCE-4D3E-B9E3-0C90FACD161F}" destId="{A470488B-E465-473F-812D-B2D235547224}" srcOrd="10" destOrd="0" presId="urn:microsoft.com/office/officeart/2005/8/layout/cycle5"/>
    <dgm:cxn modelId="{81EDC2B0-EAD7-45AC-BBC4-25C3740D0D33}" type="presParOf" srcId="{5BD8153D-BFCE-4D3E-B9E3-0C90FACD161F}" destId="{395241AA-2B03-4311-B045-709AF46F3E60}" srcOrd="11" destOrd="0" presId="urn:microsoft.com/office/officeart/2005/8/layout/cycle5"/>
    <dgm:cxn modelId="{334A6D92-DAE4-4B92-B1C1-33E8783C900E}" type="presParOf" srcId="{5BD8153D-BFCE-4D3E-B9E3-0C90FACD161F}" destId="{E65B49D6-E3FE-4CCE-AB5D-EAFA742E9BE0}" srcOrd="12" destOrd="0" presId="urn:microsoft.com/office/officeart/2005/8/layout/cycle5"/>
    <dgm:cxn modelId="{0B15EDC6-F47B-4B4F-B063-2D1882F20B99}" type="presParOf" srcId="{5BD8153D-BFCE-4D3E-B9E3-0C90FACD161F}" destId="{6FB60FF4-8BDF-4127-9A10-2F6523BC7983}" srcOrd="13" destOrd="0" presId="urn:microsoft.com/office/officeart/2005/8/layout/cycle5"/>
    <dgm:cxn modelId="{DF644072-75A0-4F14-A836-D23259BAA54C}" type="presParOf" srcId="{5BD8153D-BFCE-4D3E-B9E3-0C90FACD161F}" destId="{47BC7839-666D-4A7A-8417-D5ECCC98FD70}" srcOrd="14" destOrd="0" presId="urn:microsoft.com/office/officeart/2005/8/layout/cycle5"/>
    <dgm:cxn modelId="{9B8B2962-66C7-44E6-B00D-DE402EB6851D}" type="presParOf" srcId="{5BD8153D-BFCE-4D3E-B9E3-0C90FACD161F}" destId="{F61F02A2-314B-4EBE-AAE3-A0AC9D5B9B8D}" srcOrd="15" destOrd="0" presId="urn:microsoft.com/office/officeart/2005/8/layout/cycle5"/>
    <dgm:cxn modelId="{98609E7B-165E-42DF-9BBB-7F54D676BE44}" type="presParOf" srcId="{5BD8153D-BFCE-4D3E-B9E3-0C90FACD161F}" destId="{1FAB2E4C-E0EF-469E-98FE-CDB50C4A4736}" srcOrd="16" destOrd="0" presId="urn:microsoft.com/office/officeart/2005/8/layout/cycle5"/>
    <dgm:cxn modelId="{19A22234-AE41-4FD5-9607-41CF287BE571}" type="presParOf" srcId="{5BD8153D-BFCE-4D3E-B9E3-0C90FACD161F}" destId="{79BB8CAE-7C6D-41A2-BFE6-F311ED9C4DAA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6A731-3857-4666-BCDD-D10A480E5CF5}">
      <dsp:nvSpPr>
        <dsp:cNvPr id="0" name=""/>
        <dsp:cNvSpPr/>
      </dsp:nvSpPr>
      <dsp:spPr>
        <a:xfrm>
          <a:off x="1822304" y="896"/>
          <a:ext cx="1000169" cy="650110"/>
        </a:xfrm>
        <a:prstGeom prst="roundRect">
          <a:avLst/>
        </a:prstGeom>
        <a:solidFill>
          <a:srgbClr val="3C78CE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品牌诊断</a:t>
          </a:r>
        </a:p>
      </dsp:txBody>
      <dsp:txXfrm>
        <a:off x="1854040" y="32632"/>
        <a:ext cx="936697" cy="586638"/>
      </dsp:txXfrm>
    </dsp:sp>
    <dsp:sp modelId="{391633E2-D094-45D6-BA6F-B93E7E76C7FD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2157928" y="133723"/>
              </a:moveTo>
              <a:arcTo wR="1531960" hR="1531960" stAng="17647038" swAng="924309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</dsp:sp>
    <dsp:sp modelId="{FB79EE92-703D-46CA-910D-77ED7620ACB4}">
      <dsp:nvSpPr>
        <dsp:cNvPr id="0" name=""/>
        <dsp:cNvSpPr/>
      </dsp:nvSpPr>
      <dsp:spPr>
        <a:xfrm>
          <a:off x="3149020" y="766876"/>
          <a:ext cx="1000169" cy="650110"/>
        </a:xfrm>
        <a:prstGeom prst="roundRect">
          <a:avLst/>
        </a:prstGeom>
        <a:solidFill>
          <a:srgbClr val="00B0F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品牌定位</a:t>
          </a:r>
        </a:p>
      </dsp:txBody>
      <dsp:txXfrm>
        <a:off x="3180756" y="798612"/>
        <a:ext cx="936697" cy="586638"/>
      </dsp:txXfrm>
    </dsp:sp>
    <dsp:sp modelId="{DACD1982-DEEC-4106-8CCB-4D2416E20CF7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3040034" y="1262488"/>
              </a:moveTo>
              <a:arcTo wR="1531960" hR="1531960" stAng="20992137" swAng="1215726"/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17A896A5-1EDD-4B99-AF31-AB18AA39984E}">
      <dsp:nvSpPr>
        <dsp:cNvPr id="0" name=""/>
        <dsp:cNvSpPr/>
      </dsp:nvSpPr>
      <dsp:spPr>
        <a:xfrm>
          <a:off x="3149020" y="2298836"/>
          <a:ext cx="1000169" cy="650110"/>
        </a:xfrm>
        <a:prstGeom prst="roundRect">
          <a:avLst/>
        </a:prstGeom>
        <a:solidFill>
          <a:srgbClr val="8BAB00"/>
        </a:solidFill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品牌战略选择</a:t>
          </a:r>
        </a:p>
      </dsp:txBody>
      <dsp:txXfrm>
        <a:off x="3180756" y="2330572"/>
        <a:ext cx="936697" cy="586638"/>
      </dsp:txXfrm>
    </dsp:sp>
    <dsp:sp modelId="{BFAC42FA-EDC9-4B71-B708-8CA0A8943018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2506870" y="2713676"/>
              </a:moveTo>
              <a:arcTo wR="1531960" hR="1531960" stAng="3028653" swAng="924309"/>
            </a:path>
          </a:pathLst>
        </a:custGeom>
        <a:noFill/>
        <a:ln w="38100" cap="flat" cmpd="sng" algn="ctr">
          <a:solidFill>
            <a:schemeClr val="accent3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</dsp:sp>
    <dsp:sp modelId="{504B3372-1E1E-4397-84AC-7CA915BDF727}">
      <dsp:nvSpPr>
        <dsp:cNvPr id="0" name=""/>
        <dsp:cNvSpPr/>
      </dsp:nvSpPr>
      <dsp:spPr>
        <a:xfrm>
          <a:off x="1822304" y="3064816"/>
          <a:ext cx="1000169" cy="650110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品牌识别设计</a:t>
          </a:r>
        </a:p>
      </dsp:txBody>
      <dsp:txXfrm>
        <a:off x="1854040" y="3096552"/>
        <a:ext cx="936697" cy="586638"/>
      </dsp:txXfrm>
    </dsp:sp>
    <dsp:sp modelId="{395241AA-2B03-4311-B045-709AF46F3E60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905992" y="2930197"/>
              </a:moveTo>
              <a:arcTo wR="1531960" hR="1531960" stAng="6847038" swAng="924309"/>
            </a:path>
          </a:pathLst>
        </a:custGeom>
        <a:noFill/>
        <a:ln w="38100" cap="flat" cmpd="sng" algn="ctr">
          <a:solidFill>
            <a:schemeClr val="accent4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4"/>
        </a:lnRef>
        <a:fillRef idx="0">
          <a:schemeClr val="accent4"/>
        </a:fillRef>
        <a:effectRef idx="2">
          <a:schemeClr val="accent4"/>
        </a:effectRef>
        <a:fontRef idx="minor">
          <a:schemeClr val="tx1"/>
        </a:fontRef>
      </dsp:style>
    </dsp:sp>
    <dsp:sp modelId="{E65B49D6-E3FE-4CCE-AB5D-EAFA742E9BE0}">
      <dsp:nvSpPr>
        <dsp:cNvPr id="0" name=""/>
        <dsp:cNvSpPr/>
      </dsp:nvSpPr>
      <dsp:spPr>
        <a:xfrm>
          <a:off x="495587" y="2298836"/>
          <a:ext cx="1000169" cy="650110"/>
        </a:xfrm>
        <a:prstGeom prst="roundRect">
          <a:avLst/>
        </a:prstGeom>
        <a:solidFill>
          <a:srgbClr val="FF85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 kern="1200" dirty="0">
              <a:latin typeface="微软雅黑" pitchFamily="34" charset="-122"/>
              <a:ea typeface="微软雅黑" pitchFamily="34" charset="-122"/>
            </a:rPr>
            <a:t>品牌传播推广</a:t>
          </a:r>
        </a:p>
      </dsp:txBody>
      <dsp:txXfrm>
        <a:off x="527323" y="2330572"/>
        <a:ext cx="936697" cy="586638"/>
      </dsp:txXfrm>
    </dsp:sp>
    <dsp:sp modelId="{47BC7839-666D-4A7A-8417-D5ECCC98FD70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23886" y="1801432"/>
              </a:moveTo>
              <a:arcTo wR="1531960" hR="1531960" stAng="10192137" swAng="1215726"/>
            </a:path>
          </a:pathLst>
        </a:custGeom>
        <a:noFill/>
        <a:ln w="38100" cap="flat" cmpd="sng" algn="ctr">
          <a:solidFill>
            <a:schemeClr val="accent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6"/>
        </a:lnRef>
        <a:fillRef idx="0">
          <a:schemeClr val="accent6"/>
        </a:fillRef>
        <a:effectRef idx="2">
          <a:schemeClr val="accent6"/>
        </a:effectRef>
        <a:fontRef idx="minor">
          <a:schemeClr val="tx1"/>
        </a:fontRef>
      </dsp:style>
    </dsp:sp>
    <dsp:sp modelId="{F61F02A2-314B-4EBE-AAE3-A0AC9D5B9B8D}">
      <dsp:nvSpPr>
        <dsp:cNvPr id="0" name=""/>
        <dsp:cNvSpPr/>
      </dsp:nvSpPr>
      <dsp:spPr>
        <a:xfrm>
          <a:off x="495587" y="766876"/>
          <a:ext cx="1000169" cy="650110"/>
        </a:xfrm>
        <a:prstGeom prst="roundRect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品牌维护提升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27323" y="798612"/>
        <a:ext cx="936697" cy="586638"/>
      </dsp:txXfrm>
    </dsp:sp>
    <dsp:sp modelId="{79BB8CAE-7C6D-41A2-BFE6-F311ED9C4DAA}">
      <dsp:nvSpPr>
        <dsp:cNvPr id="0" name=""/>
        <dsp:cNvSpPr/>
      </dsp:nvSpPr>
      <dsp:spPr>
        <a:xfrm>
          <a:off x="790428" y="325951"/>
          <a:ext cx="3063920" cy="3063920"/>
        </a:xfrm>
        <a:custGeom>
          <a:avLst/>
          <a:gdLst/>
          <a:ahLst/>
          <a:cxnLst/>
          <a:rect l="0" t="0" r="0" b="0"/>
          <a:pathLst>
            <a:path>
              <a:moveTo>
                <a:pt x="557050" y="350243"/>
              </a:moveTo>
              <a:arcTo wR="1531960" hR="1531960" stAng="13828653" swAng="924309"/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1615198885"/>
              </p:ext>
            </p:extLst>
          </p:nvPr>
        </p:nvGraphicFramePr>
        <p:xfrm>
          <a:off x="4463726" y="1628800"/>
          <a:ext cx="4644778" cy="371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92335" y="1700808"/>
            <a:ext cx="3603601" cy="3603389"/>
            <a:chOff x="981913" y="1844824"/>
            <a:chExt cx="3910295" cy="3910065"/>
          </a:xfrm>
        </p:grpSpPr>
        <p:grpSp>
          <p:nvGrpSpPr>
            <p:cNvPr id="17" name="深色箭头3"/>
            <p:cNvGrpSpPr/>
            <p:nvPr/>
          </p:nvGrpSpPr>
          <p:grpSpPr>
            <a:xfrm>
              <a:off x="990011" y="2427896"/>
              <a:ext cx="3323059" cy="3326993"/>
              <a:chOff x="5084154" y="3291992"/>
              <a:chExt cx="3323059" cy="3326993"/>
            </a:xfrm>
          </p:grpSpPr>
          <p:sp>
            <p:nvSpPr>
              <p:cNvPr id="27" name="箭头3"/>
              <p:cNvSpPr>
                <a:spLocks/>
              </p:cNvSpPr>
              <p:nvPr/>
            </p:nvSpPr>
            <p:spPr bwMode="auto">
              <a:xfrm>
                <a:off x="5084154" y="4471203"/>
                <a:ext cx="1948668" cy="2147782"/>
              </a:xfrm>
              <a:custGeom>
                <a:avLst/>
                <a:gdLst>
                  <a:gd name="T0" fmla="*/ 2976 w 3207"/>
                  <a:gd name="T1" fmla="*/ 1912 h 3537"/>
                  <a:gd name="T2" fmla="*/ 1591 w 3207"/>
                  <a:gd name="T3" fmla="*/ 352 h 3537"/>
                  <a:gd name="T4" fmla="*/ 823 w 3207"/>
                  <a:gd name="T5" fmla="*/ 0 h 3537"/>
                  <a:gd name="T6" fmla="*/ 7 w 3207"/>
                  <a:gd name="T7" fmla="*/ 624 h 3537"/>
                  <a:gd name="T8" fmla="*/ 0 w 3207"/>
                  <a:gd name="T9" fmla="*/ 619 h 3537"/>
                  <a:gd name="T10" fmla="*/ 3207 w 3207"/>
                  <a:gd name="T11" fmla="*/ 3536 h 3537"/>
                  <a:gd name="T12" fmla="*/ 3204 w 3207"/>
                  <a:gd name="T13" fmla="*/ 3537 h 3537"/>
                  <a:gd name="T14" fmla="*/ 3207 w 3207"/>
                  <a:gd name="T15" fmla="*/ 3536 h 3537"/>
                  <a:gd name="T16" fmla="*/ 2599 w 3207"/>
                  <a:gd name="T17" fmla="*/ 2736 h 3537"/>
                  <a:gd name="T18" fmla="*/ 2983 w 3207"/>
                  <a:gd name="T19" fmla="*/ 1904 h 3537"/>
                  <a:gd name="T20" fmla="*/ 2976 w 3207"/>
                  <a:gd name="T21" fmla="*/ 1912 h 3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37">
                    <a:moveTo>
                      <a:pt x="2976" y="1912"/>
                    </a:moveTo>
                    <a:cubicBezTo>
                      <a:pt x="2207" y="1803"/>
                      <a:pt x="1613" y="1150"/>
                      <a:pt x="1591" y="352"/>
                    </a:cubicBezTo>
                    <a:lnTo>
                      <a:pt x="823" y="0"/>
                    </a:lnTo>
                    <a:lnTo>
                      <a:pt x="7" y="624"/>
                    </a:lnTo>
                    <a:lnTo>
                      <a:pt x="0" y="619"/>
                    </a:lnTo>
                    <a:cubicBezTo>
                      <a:pt x="152" y="2256"/>
                      <a:pt x="1528" y="3537"/>
                      <a:pt x="3207" y="3536"/>
                    </a:cubicBezTo>
                    <a:lnTo>
                      <a:pt x="3204" y="3537"/>
                    </a:lnTo>
                    <a:cubicBezTo>
                      <a:pt x="3205" y="3537"/>
                      <a:pt x="3206" y="3537"/>
                      <a:pt x="3207" y="3536"/>
                    </a:cubicBezTo>
                    <a:lnTo>
                      <a:pt x="2599" y="2736"/>
                    </a:lnTo>
                    <a:lnTo>
                      <a:pt x="2983" y="1904"/>
                    </a:lnTo>
                    <a:lnTo>
                      <a:pt x="2976" y="1912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28" name="文本3"/>
              <p:cNvSpPr/>
              <p:nvPr/>
            </p:nvSpPr>
            <p:spPr>
              <a:xfrm rot="14003510">
                <a:off x="5656813" y="3291991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个人品牌维护提升</a:t>
                </a:r>
                <a:endPara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8" name="深色箭头2"/>
            <p:cNvGrpSpPr/>
            <p:nvPr/>
          </p:nvGrpSpPr>
          <p:grpSpPr>
            <a:xfrm>
              <a:off x="1562670" y="2427896"/>
              <a:ext cx="3329538" cy="3318895"/>
              <a:chOff x="5656813" y="3291992"/>
              <a:chExt cx="3329538" cy="3318895"/>
            </a:xfrm>
          </p:grpSpPr>
          <p:sp>
            <p:nvSpPr>
              <p:cNvPr id="25" name="箭头2"/>
              <p:cNvSpPr>
                <a:spLocks/>
              </p:cNvSpPr>
              <p:nvPr/>
            </p:nvSpPr>
            <p:spPr bwMode="auto">
              <a:xfrm>
                <a:off x="6838443" y="4662333"/>
                <a:ext cx="2147908" cy="1948554"/>
              </a:xfrm>
              <a:custGeom>
                <a:avLst/>
                <a:gdLst>
                  <a:gd name="T0" fmla="*/ 1910 w 3536"/>
                  <a:gd name="T1" fmla="*/ 230 h 3207"/>
                  <a:gd name="T2" fmla="*/ 352 w 3536"/>
                  <a:gd name="T3" fmla="*/ 1604 h 3207"/>
                  <a:gd name="T4" fmla="*/ 0 w 3536"/>
                  <a:gd name="T5" fmla="*/ 2388 h 3207"/>
                  <a:gd name="T6" fmla="*/ 624 w 3536"/>
                  <a:gd name="T7" fmla="*/ 3204 h 3207"/>
                  <a:gd name="T8" fmla="*/ 618 w 3536"/>
                  <a:gd name="T9" fmla="*/ 3207 h 3207"/>
                  <a:gd name="T10" fmla="*/ 3536 w 3536"/>
                  <a:gd name="T11" fmla="*/ 4 h 3207"/>
                  <a:gd name="T12" fmla="*/ 3534 w 3536"/>
                  <a:gd name="T13" fmla="*/ 2 h 3207"/>
                  <a:gd name="T14" fmla="*/ 3536 w 3536"/>
                  <a:gd name="T15" fmla="*/ 4 h 3207"/>
                  <a:gd name="T16" fmla="*/ 2736 w 3536"/>
                  <a:gd name="T17" fmla="*/ 596 h 3207"/>
                  <a:gd name="T18" fmla="*/ 1904 w 3536"/>
                  <a:gd name="T19" fmla="*/ 228 h 3207"/>
                  <a:gd name="T20" fmla="*/ 1910 w 3536"/>
                  <a:gd name="T21" fmla="*/ 230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6" h="3207">
                    <a:moveTo>
                      <a:pt x="1910" y="230"/>
                    </a:moveTo>
                    <a:cubicBezTo>
                      <a:pt x="1801" y="1000"/>
                      <a:pt x="1147" y="1595"/>
                      <a:pt x="352" y="1604"/>
                    </a:cubicBezTo>
                    <a:lnTo>
                      <a:pt x="0" y="2388"/>
                    </a:lnTo>
                    <a:lnTo>
                      <a:pt x="624" y="3204"/>
                    </a:lnTo>
                    <a:lnTo>
                      <a:pt x="618" y="3207"/>
                    </a:lnTo>
                    <a:cubicBezTo>
                      <a:pt x="2254" y="3055"/>
                      <a:pt x="3534" y="1678"/>
                      <a:pt x="3536" y="4"/>
                    </a:cubicBezTo>
                    <a:lnTo>
                      <a:pt x="3534" y="2"/>
                    </a:lnTo>
                    <a:cubicBezTo>
                      <a:pt x="3534" y="1"/>
                      <a:pt x="3534" y="0"/>
                      <a:pt x="3536" y="4"/>
                    </a:cubicBezTo>
                    <a:lnTo>
                      <a:pt x="2736" y="596"/>
                    </a:lnTo>
                    <a:lnTo>
                      <a:pt x="1904" y="228"/>
                    </a:lnTo>
                    <a:lnTo>
                      <a:pt x="1910" y="230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26" name="文本2"/>
              <p:cNvSpPr/>
              <p:nvPr/>
            </p:nvSpPr>
            <p:spPr>
              <a:xfrm rot="86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个人品牌传播推广</a:t>
                </a:r>
                <a:endPara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9" name="深色箭头1"/>
            <p:cNvGrpSpPr/>
            <p:nvPr/>
          </p:nvGrpSpPr>
          <p:grpSpPr>
            <a:xfrm>
              <a:off x="1562671" y="1844824"/>
              <a:ext cx="3319818" cy="3333471"/>
              <a:chOff x="5656814" y="2708920"/>
              <a:chExt cx="3319818" cy="3333471"/>
            </a:xfrm>
          </p:grpSpPr>
          <p:sp>
            <p:nvSpPr>
              <p:cNvPr id="23" name="箭头1"/>
              <p:cNvSpPr>
                <a:spLocks/>
              </p:cNvSpPr>
              <p:nvPr/>
            </p:nvSpPr>
            <p:spPr bwMode="auto">
              <a:xfrm>
                <a:off x="7029584" y="2708920"/>
                <a:ext cx="1947048" cy="2151021"/>
              </a:xfrm>
              <a:custGeom>
                <a:avLst/>
                <a:gdLst>
                  <a:gd name="T0" fmla="*/ 1606 w 3207"/>
                  <a:gd name="T1" fmla="*/ 3189 h 3541"/>
                  <a:gd name="T2" fmla="*/ 2390 w 3207"/>
                  <a:gd name="T3" fmla="*/ 3541 h 3541"/>
                  <a:gd name="T4" fmla="*/ 3206 w 3207"/>
                  <a:gd name="T5" fmla="*/ 2917 h 3541"/>
                  <a:gd name="T6" fmla="*/ 3207 w 3207"/>
                  <a:gd name="T7" fmla="*/ 2918 h 3541"/>
                  <a:gd name="T8" fmla="*/ 6 w 3207"/>
                  <a:gd name="T9" fmla="*/ 5 h 3541"/>
                  <a:gd name="T10" fmla="*/ 3 w 3207"/>
                  <a:gd name="T11" fmla="*/ 0 h 3541"/>
                  <a:gd name="T12" fmla="*/ 6 w 3207"/>
                  <a:gd name="T13" fmla="*/ 5 h 3541"/>
                  <a:gd name="T14" fmla="*/ 598 w 3207"/>
                  <a:gd name="T15" fmla="*/ 805 h 3541"/>
                  <a:gd name="T16" fmla="*/ 230 w 3207"/>
                  <a:gd name="T17" fmla="*/ 1621 h 3541"/>
                  <a:gd name="T18" fmla="*/ 231 w 3207"/>
                  <a:gd name="T19" fmla="*/ 1625 h 3541"/>
                  <a:gd name="T20" fmla="*/ 1606 w 3207"/>
                  <a:gd name="T21" fmla="*/ 3189 h 3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41">
                    <a:moveTo>
                      <a:pt x="1606" y="3189"/>
                    </a:moveTo>
                    <a:lnTo>
                      <a:pt x="2390" y="3541"/>
                    </a:lnTo>
                    <a:lnTo>
                      <a:pt x="3206" y="2917"/>
                    </a:lnTo>
                    <a:lnTo>
                      <a:pt x="3207" y="2918"/>
                    </a:lnTo>
                    <a:cubicBezTo>
                      <a:pt x="3055" y="1282"/>
                      <a:pt x="1679" y="0"/>
                      <a:pt x="6" y="5"/>
                    </a:cubicBezTo>
                    <a:lnTo>
                      <a:pt x="3" y="0"/>
                    </a:lnTo>
                    <a:cubicBezTo>
                      <a:pt x="2" y="0"/>
                      <a:pt x="0" y="0"/>
                      <a:pt x="6" y="5"/>
                    </a:cubicBezTo>
                    <a:lnTo>
                      <a:pt x="598" y="805"/>
                    </a:lnTo>
                    <a:lnTo>
                      <a:pt x="230" y="1621"/>
                    </a:lnTo>
                    <a:lnTo>
                      <a:pt x="231" y="1625"/>
                    </a:lnTo>
                    <a:cubicBezTo>
                      <a:pt x="1000" y="1734"/>
                      <a:pt x="1594" y="2388"/>
                      <a:pt x="1606" y="3189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4" name="文本1"/>
              <p:cNvSpPr/>
              <p:nvPr/>
            </p:nvSpPr>
            <p:spPr>
              <a:xfrm rot="3203510">
                <a:off x="5656813" y="3291991"/>
                <a:ext cx="2750401" cy="27504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个人品牌识别设计</a:t>
                </a:r>
                <a:endPara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20" name="深色箭头4"/>
            <p:cNvGrpSpPr/>
            <p:nvPr/>
          </p:nvGrpSpPr>
          <p:grpSpPr>
            <a:xfrm>
              <a:off x="981913" y="1852924"/>
              <a:ext cx="3331157" cy="3325373"/>
              <a:chOff x="5076056" y="2717020"/>
              <a:chExt cx="3331157" cy="3325373"/>
            </a:xfrm>
          </p:grpSpPr>
          <p:sp>
            <p:nvSpPr>
              <p:cNvPr id="21" name="箭头4"/>
              <p:cNvSpPr>
                <a:spLocks/>
              </p:cNvSpPr>
              <p:nvPr/>
            </p:nvSpPr>
            <p:spPr bwMode="auto">
              <a:xfrm>
                <a:off x="5076056" y="2717020"/>
                <a:ext cx="2151148" cy="1948554"/>
              </a:xfrm>
              <a:custGeom>
                <a:avLst/>
                <a:gdLst>
                  <a:gd name="T0" fmla="*/ 1625 w 3541"/>
                  <a:gd name="T1" fmla="*/ 2978 h 3207"/>
                  <a:gd name="T2" fmla="*/ 3189 w 3541"/>
                  <a:gd name="T3" fmla="*/ 1591 h 3207"/>
                  <a:gd name="T4" fmla="*/ 3541 w 3541"/>
                  <a:gd name="T5" fmla="*/ 823 h 3207"/>
                  <a:gd name="T6" fmla="*/ 2917 w 3541"/>
                  <a:gd name="T7" fmla="*/ 7 h 3207"/>
                  <a:gd name="T8" fmla="*/ 2916 w 3541"/>
                  <a:gd name="T9" fmla="*/ 0 h 3207"/>
                  <a:gd name="T10" fmla="*/ 5 w 3541"/>
                  <a:gd name="T11" fmla="*/ 3207 h 3207"/>
                  <a:gd name="T12" fmla="*/ 0 w 3541"/>
                  <a:gd name="T13" fmla="*/ 3205 h 3207"/>
                  <a:gd name="T14" fmla="*/ 5 w 3541"/>
                  <a:gd name="T15" fmla="*/ 3207 h 3207"/>
                  <a:gd name="T16" fmla="*/ 805 w 3541"/>
                  <a:gd name="T17" fmla="*/ 2599 h 3207"/>
                  <a:gd name="T18" fmla="*/ 1621 w 3541"/>
                  <a:gd name="T19" fmla="*/ 2983 h 3207"/>
                  <a:gd name="T20" fmla="*/ 1625 w 3541"/>
                  <a:gd name="T21" fmla="*/ 2978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41" h="3207">
                    <a:moveTo>
                      <a:pt x="1625" y="2978"/>
                    </a:moveTo>
                    <a:cubicBezTo>
                      <a:pt x="1734" y="2207"/>
                      <a:pt x="2388" y="1612"/>
                      <a:pt x="3189" y="1591"/>
                    </a:cubicBezTo>
                    <a:lnTo>
                      <a:pt x="3541" y="823"/>
                    </a:lnTo>
                    <a:lnTo>
                      <a:pt x="2917" y="7"/>
                    </a:lnTo>
                    <a:lnTo>
                      <a:pt x="2916" y="0"/>
                    </a:lnTo>
                    <a:cubicBezTo>
                      <a:pt x="1281" y="152"/>
                      <a:pt x="0" y="1529"/>
                      <a:pt x="5" y="3207"/>
                    </a:cubicBezTo>
                    <a:lnTo>
                      <a:pt x="0" y="3205"/>
                    </a:lnTo>
                    <a:cubicBezTo>
                      <a:pt x="0" y="3206"/>
                      <a:pt x="0" y="3207"/>
                      <a:pt x="5" y="3207"/>
                    </a:cubicBezTo>
                    <a:lnTo>
                      <a:pt x="805" y="2599"/>
                    </a:lnTo>
                    <a:lnTo>
                      <a:pt x="1621" y="2983"/>
                    </a:lnTo>
                    <a:lnTo>
                      <a:pt x="1625" y="2978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22" name="文本4"/>
              <p:cNvSpPr/>
              <p:nvPr/>
            </p:nvSpPr>
            <p:spPr>
              <a:xfrm rot="194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个人品牌定位</a:t>
                </a:r>
                <a:endParaRPr kumimoji="0" lang="zh-CN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4499992" y="1693004"/>
            <a:ext cx="0" cy="37522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21985</TotalTime>
  <Words>186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1145</cp:revision>
  <dcterms:created xsi:type="dcterms:W3CDTF">2009-02-11T05:37:22Z</dcterms:created>
  <dcterms:modified xsi:type="dcterms:W3CDTF">2013-10-01T03:58:47Z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