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2880E-E223-4BF9-BCE4-C786C0B3465E}" type="datetimeFigureOut">
              <a:rPr lang="zh-CN" altLang="en-US" smtClean="0"/>
              <a:t>2013/9/8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FD2E-74A9-4D07-937B-19709C85D4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840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2880E-E223-4BF9-BCE4-C786C0B3465E}" type="datetimeFigureOut">
              <a:rPr lang="zh-CN" altLang="en-US" smtClean="0"/>
              <a:t>2013/9/8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FD2E-74A9-4D07-937B-19709C85D4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780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2880E-E223-4BF9-BCE4-C786C0B3465E}" type="datetimeFigureOut">
              <a:rPr lang="zh-CN" altLang="en-US" smtClean="0"/>
              <a:t>2013/9/8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FD2E-74A9-4D07-937B-19709C85D4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408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2880E-E223-4BF9-BCE4-C786C0B3465E}" type="datetimeFigureOut">
              <a:rPr lang="zh-CN" altLang="en-US" smtClean="0"/>
              <a:t>2013/9/8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FD2E-74A9-4D07-937B-19709C85D4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549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2880E-E223-4BF9-BCE4-C786C0B3465E}" type="datetimeFigureOut">
              <a:rPr lang="zh-CN" altLang="en-US" smtClean="0"/>
              <a:t>2013/9/8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FD2E-74A9-4D07-937B-19709C85D4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508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2880E-E223-4BF9-BCE4-C786C0B3465E}" type="datetimeFigureOut">
              <a:rPr lang="zh-CN" altLang="en-US" smtClean="0"/>
              <a:t>2013/9/8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FD2E-74A9-4D07-937B-19709C85D4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501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2880E-E223-4BF9-BCE4-C786C0B3465E}" type="datetimeFigureOut">
              <a:rPr lang="zh-CN" altLang="en-US" smtClean="0"/>
              <a:t>2013/9/8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FD2E-74A9-4D07-937B-19709C85D4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568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2880E-E223-4BF9-BCE4-C786C0B3465E}" type="datetimeFigureOut">
              <a:rPr lang="zh-CN" altLang="en-US" smtClean="0"/>
              <a:t>2013/9/8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FD2E-74A9-4D07-937B-19709C85D4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076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2880E-E223-4BF9-BCE4-C786C0B3465E}" type="datetimeFigureOut">
              <a:rPr lang="zh-CN" altLang="en-US" smtClean="0"/>
              <a:t>2013/9/8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FD2E-74A9-4D07-937B-19709C85D4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235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2880E-E223-4BF9-BCE4-C786C0B3465E}" type="datetimeFigureOut">
              <a:rPr lang="zh-CN" altLang="en-US" smtClean="0"/>
              <a:t>2013/9/8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FD2E-74A9-4D07-937B-19709C85D4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963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2880E-E223-4BF9-BCE4-C786C0B3465E}" type="datetimeFigureOut">
              <a:rPr lang="zh-CN" altLang="en-US" smtClean="0"/>
              <a:t>2013/9/8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BFD2E-74A9-4D07-937B-19709C85D4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245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2880E-E223-4BF9-BCE4-C786C0B3465E}" type="datetimeFigureOut">
              <a:rPr lang="zh-CN" altLang="en-US" smtClean="0"/>
              <a:t>2013/9/8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BFD2E-74A9-4D07-937B-19709C85D4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44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778368" y="3259723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89" y="-6897"/>
            <a:ext cx="102818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88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2076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161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3</cp:revision>
  <dcterms:created xsi:type="dcterms:W3CDTF">2013-09-07T10:22:45Z</dcterms:created>
  <dcterms:modified xsi:type="dcterms:W3CDTF">2013-09-08T13:08:37Z</dcterms:modified>
</cp:coreProperties>
</file>