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548402"/>
              </p:ext>
            </p:extLst>
          </p:nvPr>
        </p:nvGraphicFramePr>
        <p:xfrm>
          <a:off x="108272" y="1082675"/>
          <a:ext cx="871220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图表" r:id="rId4" imgW="6096000" imgH="3762465" progId="MSGraph.Chart.8">
                  <p:embed followColorScheme="full"/>
                </p:oleObj>
              </mc:Choice>
              <mc:Fallback>
                <p:oleObj name="图表" r:id="rId4" imgW="6096000" imgH="3762465" progId="MSGraph.Chart.8">
                  <p:embed followColorScheme="full"/>
                  <p:pic>
                    <p:nvPicPr>
                      <p:cNvPr id="0" name="Object 9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272" y="1082675"/>
                        <a:ext cx="8712200" cy="486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Office 主题</vt:lpstr>
      <vt:lpstr>wholehr.taobao.com</vt:lpstr>
      <vt:lpstr>Microsoft Graph Chart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140</cp:revision>
  <dcterms:created xsi:type="dcterms:W3CDTF">2012-12-20T06:04:47Z</dcterms:created>
  <dcterms:modified xsi:type="dcterms:W3CDTF">2013-09-07T15:53:17Z</dcterms:modified>
</cp:coreProperties>
</file>