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5" r:id="rId3"/>
    <p:sldId id="27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07.09.2013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AutoShape 58"/>
          <p:cNvSpPr>
            <a:spLocks noChangeArrowheads="1"/>
          </p:cNvSpPr>
          <p:nvPr/>
        </p:nvSpPr>
        <p:spPr bwMode="auto">
          <a:xfrm>
            <a:off x="94431" y="2366963"/>
            <a:ext cx="8532813" cy="1800225"/>
          </a:xfrm>
          <a:prstGeom prst="rightArrow">
            <a:avLst>
              <a:gd name="adj1" fmla="val 46843"/>
              <a:gd name="adj2" fmla="val 58283"/>
            </a:avLst>
          </a:prstGeom>
          <a:gradFill rotWithShape="1">
            <a:gsLst>
              <a:gs pos="0">
                <a:srgbClr val="F69D26"/>
              </a:gs>
              <a:gs pos="100000">
                <a:srgbClr val="CA811F"/>
              </a:gs>
            </a:gsLst>
            <a:lin ang="5400000" scaled="1"/>
          </a:gradFill>
          <a:ln w="19050" algn="ctr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6" name="WordArt 74"/>
          <p:cNvSpPr>
            <a:spLocks noChangeArrowheads="1" noChangeShapeType="1" noTextEdit="1"/>
          </p:cNvSpPr>
          <p:nvPr/>
        </p:nvSpPr>
        <p:spPr bwMode="auto">
          <a:xfrm>
            <a:off x="359544" y="3213100"/>
            <a:ext cx="863600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kern="10" spc="-45" smtClean="0">
                <a:solidFill>
                  <a:srgbClr val="A50021"/>
                </a:solidFill>
                <a:latin typeface="Arial Black"/>
                <a:ea typeface="Gulim" pitchFamily="34" charset="-127"/>
              </a:rPr>
              <a:t>HISTORY</a:t>
            </a:r>
            <a:endParaRPr kumimoji="1" lang="zh-CN" altLang="en-US" kern="10" spc="-45" smtClean="0">
              <a:solidFill>
                <a:srgbClr val="A50021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87" name="WordArt 75"/>
          <p:cNvSpPr>
            <a:spLocks noChangeArrowheads="1" noChangeShapeType="1" noTextEdit="1"/>
          </p:cNvSpPr>
          <p:nvPr/>
        </p:nvSpPr>
        <p:spPr bwMode="auto">
          <a:xfrm>
            <a:off x="1691456" y="3175000"/>
            <a:ext cx="792163" cy="219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kern="10" spc="-45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1980</a:t>
            </a:r>
            <a:endParaRPr kumimoji="1" lang="zh-CN" altLang="en-US" kern="10" spc="-45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88" name="WordArt 76"/>
          <p:cNvSpPr>
            <a:spLocks noChangeArrowheads="1" noChangeShapeType="1" noTextEdit="1"/>
          </p:cNvSpPr>
          <p:nvPr/>
        </p:nvSpPr>
        <p:spPr bwMode="auto">
          <a:xfrm>
            <a:off x="2843981" y="3175000"/>
            <a:ext cx="792163" cy="219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kern="10" spc="-45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1990</a:t>
            </a:r>
            <a:endParaRPr kumimoji="1" lang="zh-CN" altLang="en-US" kern="10" spc="-45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89" name="WordArt 77"/>
          <p:cNvSpPr>
            <a:spLocks noChangeArrowheads="1" noChangeShapeType="1" noTextEdit="1"/>
          </p:cNvSpPr>
          <p:nvPr/>
        </p:nvSpPr>
        <p:spPr bwMode="auto">
          <a:xfrm>
            <a:off x="3996506" y="3175000"/>
            <a:ext cx="792163" cy="219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kern="10" spc="-45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2000</a:t>
            </a:r>
            <a:endParaRPr kumimoji="1" lang="zh-CN" altLang="en-US" kern="10" spc="-45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90" name="WordArt 78"/>
          <p:cNvSpPr>
            <a:spLocks noChangeArrowheads="1" noChangeShapeType="1" noTextEdit="1"/>
          </p:cNvSpPr>
          <p:nvPr/>
        </p:nvSpPr>
        <p:spPr bwMode="auto">
          <a:xfrm>
            <a:off x="5147444" y="3175000"/>
            <a:ext cx="792162" cy="219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kern="10" spc="-45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2010</a:t>
            </a:r>
            <a:endParaRPr kumimoji="1" lang="zh-CN" altLang="en-US" kern="10" spc="-45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91" name="WordArt 79"/>
          <p:cNvSpPr>
            <a:spLocks noChangeArrowheads="1" noChangeShapeType="1" noTextEdit="1"/>
          </p:cNvSpPr>
          <p:nvPr/>
        </p:nvSpPr>
        <p:spPr bwMode="auto">
          <a:xfrm>
            <a:off x="6299969" y="3175000"/>
            <a:ext cx="792162" cy="219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kern="10" spc="-45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2020</a:t>
            </a:r>
            <a:endParaRPr kumimoji="1" lang="zh-CN" altLang="en-US" kern="10" spc="-45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92" name="Line 80"/>
          <p:cNvSpPr>
            <a:spLocks noChangeShapeType="1"/>
          </p:cNvSpPr>
          <p:nvPr/>
        </p:nvSpPr>
        <p:spPr bwMode="auto">
          <a:xfrm flipV="1">
            <a:off x="2088331" y="1593850"/>
            <a:ext cx="0" cy="1368425"/>
          </a:xfrm>
          <a:prstGeom prst="line">
            <a:avLst/>
          </a:prstGeom>
          <a:noFill/>
          <a:ln w="19050" cap="rnd">
            <a:solidFill>
              <a:srgbClr val="333333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8" name="Line 81"/>
          <p:cNvSpPr>
            <a:spLocks noChangeShapeType="1"/>
          </p:cNvSpPr>
          <p:nvPr/>
        </p:nvSpPr>
        <p:spPr bwMode="auto">
          <a:xfrm flipV="1">
            <a:off x="4391794" y="1593850"/>
            <a:ext cx="0" cy="1368425"/>
          </a:xfrm>
          <a:prstGeom prst="line">
            <a:avLst/>
          </a:prstGeom>
          <a:noFill/>
          <a:ln w="19050" cap="rnd">
            <a:solidFill>
              <a:srgbClr val="333333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9" name="Line 82"/>
          <p:cNvSpPr>
            <a:spLocks noChangeShapeType="1"/>
          </p:cNvSpPr>
          <p:nvPr/>
        </p:nvSpPr>
        <p:spPr bwMode="auto">
          <a:xfrm flipV="1">
            <a:off x="6696844" y="1593850"/>
            <a:ext cx="0" cy="1368425"/>
          </a:xfrm>
          <a:prstGeom prst="line">
            <a:avLst/>
          </a:prstGeom>
          <a:noFill/>
          <a:ln w="19050" cap="rnd">
            <a:solidFill>
              <a:srgbClr val="333333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0" name="Line 83"/>
          <p:cNvSpPr>
            <a:spLocks noChangeShapeType="1"/>
          </p:cNvSpPr>
          <p:nvPr/>
        </p:nvSpPr>
        <p:spPr bwMode="auto">
          <a:xfrm flipV="1">
            <a:off x="5544319" y="3609975"/>
            <a:ext cx="0" cy="1260475"/>
          </a:xfrm>
          <a:prstGeom prst="line">
            <a:avLst/>
          </a:prstGeom>
          <a:noFill/>
          <a:ln w="19050" cap="rnd">
            <a:solidFill>
              <a:srgbClr val="333333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1" name="AutoShape 84"/>
          <p:cNvSpPr>
            <a:spLocks noChangeArrowheads="1"/>
          </p:cNvSpPr>
          <p:nvPr/>
        </p:nvSpPr>
        <p:spPr bwMode="auto">
          <a:xfrm>
            <a:off x="611956" y="3862388"/>
            <a:ext cx="2376488" cy="2176462"/>
          </a:xfrm>
          <a:prstGeom prst="roundRect">
            <a:avLst>
              <a:gd name="adj" fmla="val 5528"/>
            </a:avLst>
          </a:prstGeom>
          <a:solidFill>
            <a:srgbClr val="C0C0C0">
              <a:alpha val="25098"/>
            </a:srgbClr>
          </a:solidFill>
          <a:ln w="19050" algn="ctr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ko-KR" altLang="ko-KR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2" name="Text Box 85"/>
          <p:cNvSpPr txBox="1">
            <a:spLocks noChangeArrowheads="1"/>
          </p:cNvSpPr>
          <p:nvPr/>
        </p:nvSpPr>
        <p:spPr bwMode="auto">
          <a:xfrm>
            <a:off x="2123256" y="1557338"/>
            <a:ext cx="194468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Visual Appealing</a:t>
            </a:r>
          </a:p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Gulim" pitchFamily="34" charset="-127"/>
              </a:rPr>
              <a:t>Captivate your viewing audience - PowerPoint Templates &amp; Backgrounds, Sleek Diagram &amp; Charts For Your Presentation</a:t>
            </a:r>
            <a:endParaRPr kumimoji="1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3" name="Text Box 86"/>
          <p:cNvSpPr txBox="1">
            <a:spLocks noChangeArrowheads="1"/>
          </p:cNvSpPr>
          <p:nvPr/>
        </p:nvSpPr>
        <p:spPr bwMode="auto">
          <a:xfrm>
            <a:off x="4428306" y="1557338"/>
            <a:ext cx="1944688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Subtle Touch</a:t>
            </a:r>
          </a:p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Gulim" pitchFamily="34" charset="-127"/>
              </a:rPr>
              <a:t>Trendy Design in contemporary colors and styles - PowerPoint Templates &amp; Backgrounds, PowerPoint Diagrams &amp; Charts for your Presentation</a:t>
            </a:r>
            <a:endParaRPr kumimoji="1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4" name="Text Box 87"/>
          <p:cNvSpPr txBox="1">
            <a:spLocks noChangeArrowheads="1"/>
          </p:cNvSpPr>
          <p:nvPr/>
        </p:nvSpPr>
        <p:spPr bwMode="auto">
          <a:xfrm>
            <a:off x="6731769" y="1557338"/>
            <a:ext cx="1944687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400" b="0" i="0" u="none" strike="noStrike" kern="0" cap="none" spc="0" normalizeH="0" baseline="0" noProof="0" smtClean="0">
                <a:ln>
                  <a:noFill/>
                </a:ln>
                <a:solidFill>
                  <a:srgbClr val="F69D26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Animation PowerPoint</a:t>
            </a:r>
          </a:p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Gulim" pitchFamily="34" charset="-127"/>
              </a:rPr>
              <a:t>Animation PowerPoint Templates &amp; Backgrounds for Your Impressive Presentation</a:t>
            </a:r>
            <a:endParaRPr kumimoji="1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5" name="Text Box 88"/>
          <p:cNvSpPr txBox="1">
            <a:spLocks noChangeArrowheads="1"/>
          </p:cNvSpPr>
          <p:nvPr/>
        </p:nvSpPr>
        <p:spPr bwMode="auto">
          <a:xfrm>
            <a:off x="3275781" y="3789363"/>
            <a:ext cx="194468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Ready to Use</a:t>
            </a:r>
          </a:p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Gulim" pitchFamily="34" charset="-127"/>
              </a:rPr>
              <a:t>Immense visual appeal - Premade PowerPoint Templates, Professional quality templates in a couple of clicks away!</a:t>
            </a:r>
            <a:endParaRPr kumimoji="1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6" name="Text Box 89"/>
          <p:cNvSpPr txBox="1">
            <a:spLocks noChangeArrowheads="1"/>
          </p:cNvSpPr>
          <p:nvPr/>
        </p:nvSpPr>
        <p:spPr bwMode="auto">
          <a:xfrm>
            <a:off x="5579244" y="3789363"/>
            <a:ext cx="1944687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Diversity of Culture</a:t>
            </a:r>
          </a:p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Gulim" pitchFamily="34" charset="-127"/>
              </a:rPr>
              <a:t>Experience the diversity of arts and culture - predesigned PowerPoint Design Templates &amp; Diagrams and Layout Slides</a:t>
            </a:r>
            <a:endParaRPr kumimoji="1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7" name="WordArt 90"/>
          <p:cNvSpPr>
            <a:spLocks noChangeArrowheads="1" noChangeShapeType="1" noTextEdit="1"/>
          </p:cNvSpPr>
          <p:nvPr/>
        </p:nvSpPr>
        <p:spPr bwMode="auto">
          <a:xfrm>
            <a:off x="791344" y="4057650"/>
            <a:ext cx="504825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kern="10" spc="-45" smtClean="0">
                <a:solidFill>
                  <a:srgbClr val="333333"/>
                </a:solidFill>
                <a:latin typeface="Arial Black"/>
                <a:ea typeface="Gulim" pitchFamily="34" charset="-127"/>
              </a:rPr>
              <a:t>1980</a:t>
            </a:r>
            <a:endParaRPr kumimoji="1" lang="zh-CN" altLang="en-US" kern="10" spc="-45" smtClean="0">
              <a:solidFill>
                <a:srgbClr val="333333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18" name="WordArt 91"/>
          <p:cNvSpPr>
            <a:spLocks noChangeArrowheads="1" noChangeShapeType="1" noTextEdit="1"/>
          </p:cNvSpPr>
          <p:nvPr/>
        </p:nvSpPr>
        <p:spPr bwMode="auto">
          <a:xfrm>
            <a:off x="791344" y="4352925"/>
            <a:ext cx="504825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kern="10" spc="-45" smtClean="0">
                <a:solidFill>
                  <a:srgbClr val="333333"/>
                </a:solidFill>
                <a:latin typeface="Arial Black"/>
                <a:ea typeface="Gulim" pitchFamily="34" charset="-127"/>
              </a:rPr>
              <a:t>1990</a:t>
            </a:r>
            <a:endParaRPr kumimoji="1" lang="zh-CN" altLang="en-US" kern="10" spc="-45" smtClean="0">
              <a:solidFill>
                <a:srgbClr val="333333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19" name="WordArt 92"/>
          <p:cNvSpPr>
            <a:spLocks noChangeArrowheads="1" noChangeShapeType="1" noTextEdit="1"/>
          </p:cNvSpPr>
          <p:nvPr/>
        </p:nvSpPr>
        <p:spPr bwMode="auto">
          <a:xfrm>
            <a:off x="791344" y="4648200"/>
            <a:ext cx="504825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kern="10" spc="-45" smtClean="0">
                <a:solidFill>
                  <a:srgbClr val="333333"/>
                </a:solidFill>
                <a:latin typeface="Arial Black"/>
                <a:ea typeface="Gulim" pitchFamily="34" charset="-127"/>
              </a:rPr>
              <a:t>2000</a:t>
            </a:r>
            <a:endParaRPr kumimoji="1" lang="zh-CN" altLang="en-US" kern="10" spc="-45" smtClean="0">
              <a:solidFill>
                <a:srgbClr val="333333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20" name="WordArt 93"/>
          <p:cNvSpPr>
            <a:spLocks noChangeArrowheads="1" noChangeShapeType="1" noTextEdit="1"/>
          </p:cNvSpPr>
          <p:nvPr/>
        </p:nvSpPr>
        <p:spPr bwMode="auto">
          <a:xfrm>
            <a:off x="791344" y="4943475"/>
            <a:ext cx="504825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kern="10" spc="-45" smtClean="0">
                <a:solidFill>
                  <a:srgbClr val="333333"/>
                </a:solidFill>
                <a:latin typeface="Arial Black"/>
                <a:ea typeface="Gulim" pitchFamily="34" charset="-127"/>
              </a:rPr>
              <a:t>2010</a:t>
            </a:r>
            <a:endParaRPr kumimoji="1" lang="zh-CN" altLang="en-US" kern="10" spc="-45" smtClean="0">
              <a:solidFill>
                <a:srgbClr val="333333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21" name="WordArt 94"/>
          <p:cNvSpPr>
            <a:spLocks noChangeArrowheads="1" noChangeShapeType="1" noTextEdit="1"/>
          </p:cNvSpPr>
          <p:nvPr/>
        </p:nvSpPr>
        <p:spPr bwMode="auto">
          <a:xfrm>
            <a:off x="791344" y="5238750"/>
            <a:ext cx="504825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kern="10" spc="-45" smtClean="0">
                <a:solidFill>
                  <a:srgbClr val="F69D26"/>
                </a:solidFill>
                <a:latin typeface="Arial Black"/>
                <a:ea typeface="Gulim" pitchFamily="34" charset="-127"/>
              </a:rPr>
              <a:t>2020</a:t>
            </a:r>
            <a:endParaRPr kumimoji="1" lang="zh-CN" altLang="en-US" kern="10" spc="-45" smtClean="0">
              <a:solidFill>
                <a:srgbClr val="F69D26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22" name="Text Box 95"/>
          <p:cNvSpPr txBox="1">
            <a:spLocks noChangeArrowheads="1"/>
          </p:cNvSpPr>
          <p:nvPr/>
        </p:nvSpPr>
        <p:spPr bwMode="auto">
          <a:xfrm>
            <a:off x="1332681" y="3981450"/>
            <a:ext cx="1439863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000" b="0" i="0" u="none" strike="noStrike" kern="0" cap="none" spc="0" normalizeH="0" baseline="0" noProof="0" smtClean="0">
                <a:ln>
                  <a:noFill/>
                </a:ln>
                <a:solidFill>
                  <a:srgbClr val="002533"/>
                </a:solidFill>
                <a:effectLst/>
                <a:uLnTx/>
                <a:uFillTx/>
                <a:latin typeface="Arial" charset="0"/>
                <a:ea typeface="Gulim" pitchFamily="34" charset="-127"/>
              </a:rPr>
              <a:t>Visual Appealing</a:t>
            </a:r>
          </a:p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ko-KR" sz="1000" b="0" i="0" u="none" strike="noStrike" kern="0" cap="none" spc="0" normalizeH="0" baseline="0" noProof="0" smtClean="0">
              <a:ln>
                <a:noFill/>
              </a:ln>
              <a:solidFill>
                <a:srgbClr val="002533"/>
              </a:solidFill>
              <a:effectLst/>
              <a:uLnTx/>
              <a:uFillTx/>
              <a:latin typeface="Arial" charset="0"/>
              <a:ea typeface="Gulim" pitchFamily="34" charset="-127"/>
            </a:endParaRPr>
          </a:p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000" b="0" i="0" u="none" strike="noStrike" kern="0" cap="none" spc="0" normalizeH="0" baseline="0" noProof="0" smtClean="0">
                <a:ln>
                  <a:noFill/>
                </a:ln>
                <a:solidFill>
                  <a:srgbClr val="002533"/>
                </a:solidFill>
                <a:effectLst/>
                <a:uLnTx/>
                <a:uFillTx/>
                <a:latin typeface="Arial" charset="0"/>
                <a:ea typeface="Gulim" pitchFamily="34" charset="-127"/>
              </a:rPr>
              <a:t>Ready to Use</a:t>
            </a:r>
          </a:p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ko-KR" sz="1000" b="0" i="0" u="none" strike="noStrike" kern="0" cap="none" spc="0" normalizeH="0" baseline="0" noProof="0" smtClean="0">
              <a:ln>
                <a:noFill/>
              </a:ln>
              <a:solidFill>
                <a:srgbClr val="002533"/>
              </a:solidFill>
              <a:effectLst/>
              <a:uLnTx/>
              <a:uFillTx/>
              <a:latin typeface="Arial" charset="0"/>
              <a:ea typeface="Gulim" pitchFamily="34" charset="-127"/>
            </a:endParaRPr>
          </a:p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000" b="0" i="0" u="none" strike="noStrike" kern="0" cap="none" spc="0" normalizeH="0" baseline="0" noProof="0" smtClean="0">
                <a:ln>
                  <a:noFill/>
                </a:ln>
                <a:solidFill>
                  <a:srgbClr val="002533"/>
                </a:solidFill>
                <a:effectLst/>
                <a:uLnTx/>
                <a:uFillTx/>
                <a:latin typeface="Arial" charset="0"/>
                <a:ea typeface="Gulim" pitchFamily="34" charset="-127"/>
              </a:rPr>
              <a:t>Subtle Touch</a:t>
            </a:r>
          </a:p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ko-KR" sz="1000" b="0" i="0" u="none" strike="noStrike" kern="0" cap="none" spc="0" normalizeH="0" baseline="0" noProof="0" smtClean="0">
              <a:ln>
                <a:noFill/>
              </a:ln>
              <a:solidFill>
                <a:srgbClr val="002533"/>
              </a:solidFill>
              <a:effectLst/>
              <a:uLnTx/>
              <a:uFillTx/>
              <a:latin typeface="Arial" charset="0"/>
              <a:ea typeface="Gulim" pitchFamily="34" charset="-127"/>
            </a:endParaRPr>
          </a:p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000" b="0" i="0" u="none" strike="noStrike" kern="0" cap="none" spc="0" normalizeH="0" baseline="0" noProof="0" smtClean="0">
                <a:ln>
                  <a:noFill/>
                </a:ln>
                <a:solidFill>
                  <a:srgbClr val="002533"/>
                </a:solidFill>
                <a:effectLst/>
                <a:uLnTx/>
                <a:uFillTx/>
                <a:latin typeface="Arial" charset="0"/>
                <a:ea typeface="Gulim" pitchFamily="34" charset="-127"/>
              </a:rPr>
              <a:t>Diversity of Culture</a:t>
            </a:r>
          </a:p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ko-KR" sz="1000" b="0" i="0" u="none" strike="noStrike" kern="0" cap="none" spc="0" normalizeH="0" baseline="0" noProof="0" smtClean="0">
              <a:ln>
                <a:noFill/>
              </a:ln>
              <a:solidFill>
                <a:srgbClr val="002533"/>
              </a:solidFill>
              <a:effectLst/>
              <a:uLnTx/>
              <a:uFillTx/>
              <a:latin typeface="Arial" charset="0"/>
              <a:ea typeface="Gulim" pitchFamily="34" charset="-127"/>
            </a:endParaRPr>
          </a:p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000" b="0" i="0" u="none" strike="noStrike" kern="0" cap="none" spc="0" normalizeH="0" baseline="0" noProof="0" smtClean="0">
                <a:ln>
                  <a:noFill/>
                </a:ln>
                <a:solidFill>
                  <a:srgbClr val="002533"/>
                </a:solidFill>
                <a:effectLst/>
                <a:uLnTx/>
                <a:uFillTx/>
                <a:latin typeface="Arial" charset="0"/>
                <a:ea typeface="Gulim" pitchFamily="34" charset="-127"/>
              </a:rPr>
              <a:t>Animation PowerPoint</a:t>
            </a:r>
            <a:endParaRPr kumimoji="1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rgbClr val="002533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123" name="그룹 95"/>
          <p:cNvGrpSpPr>
            <a:grpSpLocks/>
          </p:cNvGrpSpPr>
          <p:nvPr/>
        </p:nvGrpSpPr>
        <p:grpSpPr bwMode="auto">
          <a:xfrm>
            <a:off x="1007244" y="5484813"/>
            <a:ext cx="71437" cy="358775"/>
            <a:chOff x="935038" y="5460988"/>
            <a:chExt cx="71438" cy="358776"/>
          </a:xfrm>
        </p:grpSpPr>
        <p:sp>
          <p:nvSpPr>
            <p:cNvPr id="124" name="Oval 96"/>
            <p:cNvSpPr>
              <a:spLocks noChangeArrowheads="1"/>
            </p:cNvSpPr>
            <p:nvPr/>
          </p:nvSpPr>
          <p:spPr bwMode="auto">
            <a:xfrm>
              <a:off x="935038" y="5460988"/>
              <a:ext cx="71438" cy="71438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base" latinLnBrk="1">
                <a:spcBef>
                  <a:spcPct val="0"/>
                </a:spcBef>
                <a:spcAft>
                  <a:spcPct val="0"/>
                </a:spcAft>
              </a:pPr>
              <a:endParaRPr kumimoji="1" lang="ko-KR" altLang="ko-KR" smtClean="0">
                <a:solidFill>
                  <a:srgbClr val="FF9933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5" name="Oval 97"/>
            <p:cNvSpPr>
              <a:spLocks noChangeArrowheads="1"/>
            </p:cNvSpPr>
            <p:nvPr/>
          </p:nvSpPr>
          <p:spPr bwMode="auto">
            <a:xfrm>
              <a:off x="935038" y="5603863"/>
              <a:ext cx="71438" cy="71438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base" latinLnBrk="1">
                <a:spcBef>
                  <a:spcPct val="0"/>
                </a:spcBef>
                <a:spcAft>
                  <a:spcPct val="0"/>
                </a:spcAft>
              </a:pPr>
              <a:endParaRPr kumimoji="1" lang="ko-KR" altLang="ko-KR" smtClean="0">
                <a:solidFill>
                  <a:srgbClr val="FF9933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6" name="Oval 98"/>
            <p:cNvSpPr>
              <a:spLocks noChangeArrowheads="1"/>
            </p:cNvSpPr>
            <p:nvPr/>
          </p:nvSpPr>
          <p:spPr bwMode="auto">
            <a:xfrm>
              <a:off x="935038" y="5748326"/>
              <a:ext cx="71438" cy="71438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base" latinLnBrk="1">
                <a:spcBef>
                  <a:spcPct val="0"/>
                </a:spcBef>
                <a:spcAft>
                  <a:spcPct val="0"/>
                </a:spcAft>
              </a:pPr>
              <a:endParaRPr kumimoji="1" lang="ko-KR" altLang="ko-KR" smtClean="0">
                <a:solidFill>
                  <a:srgbClr val="FF9933"/>
                </a:solidFill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127" name="Line 99"/>
          <p:cNvSpPr>
            <a:spLocks noChangeShapeType="1"/>
          </p:cNvSpPr>
          <p:nvPr/>
        </p:nvSpPr>
        <p:spPr bwMode="auto">
          <a:xfrm flipV="1">
            <a:off x="3239269" y="3609975"/>
            <a:ext cx="0" cy="1260475"/>
          </a:xfrm>
          <a:prstGeom prst="line">
            <a:avLst/>
          </a:prstGeom>
          <a:noFill/>
          <a:ln w="19050" cap="rnd">
            <a:solidFill>
              <a:srgbClr val="333333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80895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484</TotalTime>
  <Words>271</Words>
  <Application>Microsoft Office PowerPoint</Application>
  <PresentationFormat>全屏显示(4:3)</PresentationFormat>
  <Paragraphs>44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137</cp:revision>
  <dcterms:created xsi:type="dcterms:W3CDTF">2012-12-20T06:04:47Z</dcterms:created>
  <dcterms:modified xsi:type="dcterms:W3CDTF">2013-09-07T13:39:58Z</dcterms:modified>
</cp:coreProperties>
</file>