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07.09.2013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AutoShape 772"/>
          <p:cNvSpPr>
            <a:spLocks noChangeArrowheads="1"/>
          </p:cNvSpPr>
          <p:nvPr/>
        </p:nvSpPr>
        <p:spPr bwMode="auto">
          <a:xfrm>
            <a:off x="395536" y="3525044"/>
            <a:ext cx="2665413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000000">
                  <a:gamma/>
                  <a:tint val="57647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6" name="AutoShape 773"/>
          <p:cNvSpPr>
            <a:spLocks noChangeArrowheads="1"/>
          </p:cNvSpPr>
          <p:nvPr/>
        </p:nvSpPr>
        <p:spPr bwMode="auto">
          <a:xfrm>
            <a:off x="2110036" y="1553369"/>
            <a:ext cx="2665413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000000">
                  <a:gamma/>
                  <a:tint val="57647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7" name="AutoShape 774"/>
          <p:cNvSpPr>
            <a:spLocks noChangeArrowheads="1"/>
          </p:cNvSpPr>
          <p:nvPr/>
        </p:nvSpPr>
        <p:spPr bwMode="auto">
          <a:xfrm>
            <a:off x="2395786" y="1124744"/>
            <a:ext cx="2144713" cy="6826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5E0CF"/>
              </a:gs>
              <a:gs pos="100000">
                <a:srgbClr val="A3958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8" name="AutoShape 775"/>
          <p:cNvSpPr>
            <a:spLocks noChangeArrowheads="1"/>
          </p:cNvSpPr>
          <p:nvPr/>
        </p:nvSpPr>
        <p:spPr bwMode="auto">
          <a:xfrm>
            <a:off x="2492624" y="1215232"/>
            <a:ext cx="1954212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9" name="AutoShape 776"/>
          <p:cNvSpPr>
            <a:spLocks noChangeArrowheads="1"/>
          </p:cNvSpPr>
          <p:nvPr/>
        </p:nvSpPr>
        <p:spPr bwMode="auto">
          <a:xfrm>
            <a:off x="4584949" y="1553369"/>
            <a:ext cx="2665412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000000">
                  <a:gamma/>
                  <a:tint val="57647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0" name="AutoShape 777"/>
          <p:cNvSpPr>
            <a:spLocks noChangeArrowheads="1"/>
          </p:cNvSpPr>
          <p:nvPr/>
        </p:nvSpPr>
        <p:spPr bwMode="auto">
          <a:xfrm>
            <a:off x="4729411" y="1124744"/>
            <a:ext cx="2092325" cy="6826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5E0CF"/>
              </a:gs>
              <a:gs pos="100000">
                <a:srgbClr val="A3958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1" name="AutoShape 778"/>
          <p:cNvSpPr>
            <a:spLocks noChangeArrowheads="1"/>
          </p:cNvSpPr>
          <p:nvPr/>
        </p:nvSpPr>
        <p:spPr bwMode="auto">
          <a:xfrm>
            <a:off x="4824661" y="1215232"/>
            <a:ext cx="1903413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945803"/>
              </a:gs>
              <a:gs pos="100000">
                <a:srgbClr val="794802"/>
              </a:gs>
            </a:gsLst>
            <a:lin ang="540000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2" name="Oval 779"/>
          <p:cNvSpPr>
            <a:spLocks noChangeArrowheads="1"/>
          </p:cNvSpPr>
          <p:nvPr/>
        </p:nvSpPr>
        <p:spPr bwMode="auto">
          <a:xfrm>
            <a:off x="3203824" y="4347369"/>
            <a:ext cx="2820987" cy="1154113"/>
          </a:xfrm>
          <a:prstGeom prst="ellipse">
            <a:avLst/>
          </a:prstGeom>
          <a:gradFill rotWithShape="1">
            <a:gsLst>
              <a:gs pos="0">
                <a:srgbClr val="000000">
                  <a:alpha val="83000"/>
                </a:srgbClr>
              </a:gs>
              <a:gs pos="100000">
                <a:srgbClr val="000000">
                  <a:gamma/>
                  <a:tint val="57647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3" name="AutoShape 781"/>
          <p:cNvSpPr>
            <a:spLocks noChangeArrowheads="1"/>
          </p:cNvSpPr>
          <p:nvPr/>
        </p:nvSpPr>
        <p:spPr bwMode="auto">
          <a:xfrm>
            <a:off x="2395786" y="5198269"/>
            <a:ext cx="2144713" cy="6826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5E0CF"/>
              </a:gs>
              <a:gs pos="100000">
                <a:srgbClr val="A3958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4" name="AutoShape 782"/>
          <p:cNvSpPr>
            <a:spLocks noChangeArrowheads="1"/>
          </p:cNvSpPr>
          <p:nvPr/>
        </p:nvSpPr>
        <p:spPr bwMode="auto">
          <a:xfrm>
            <a:off x="2492624" y="5288757"/>
            <a:ext cx="1954212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945803"/>
              </a:gs>
              <a:gs pos="100000">
                <a:srgbClr val="794802"/>
              </a:gs>
            </a:gsLst>
            <a:lin ang="540000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5" name="AutoShape 784"/>
          <p:cNvSpPr>
            <a:spLocks noChangeArrowheads="1"/>
          </p:cNvSpPr>
          <p:nvPr/>
        </p:nvSpPr>
        <p:spPr bwMode="auto">
          <a:xfrm>
            <a:off x="4729411" y="5198269"/>
            <a:ext cx="2092325" cy="6826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5E0CF"/>
              </a:gs>
              <a:gs pos="100000">
                <a:srgbClr val="A3958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6" name="AutoShape 785"/>
          <p:cNvSpPr>
            <a:spLocks noChangeArrowheads="1"/>
          </p:cNvSpPr>
          <p:nvPr/>
        </p:nvSpPr>
        <p:spPr bwMode="auto">
          <a:xfrm>
            <a:off x="4824661" y="5288757"/>
            <a:ext cx="1903413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7" name="AutoShape 786"/>
          <p:cNvSpPr>
            <a:spLocks noChangeArrowheads="1"/>
          </p:cNvSpPr>
          <p:nvPr/>
        </p:nvSpPr>
        <p:spPr bwMode="auto">
          <a:xfrm>
            <a:off x="646361" y="3096419"/>
            <a:ext cx="2144713" cy="6826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5E0CF"/>
              </a:gs>
              <a:gs pos="100000">
                <a:srgbClr val="A3958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8" name="AutoShape 787"/>
          <p:cNvSpPr>
            <a:spLocks noChangeArrowheads="1"/>
          </p:cNvSpPr>
          <p:nvPr/>
        </p:nvSpPr>
        <p:spPr bwMode="auto">
          <a:xfrm>
            <a:off x="743199" y="3186907"/>
            <a:ext cx="1954212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945803"/>
              </a:gs>
              <a:gs pos="100000">
                <a:srgbClr val="794802"/>
              </a:gs>
            </a:gsLst>
            <a:lin ang="540000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9" name="AutoShape 788"/>
          <p:cNvSpPr>
            <a:spLocks noChangeArrowheads="1"/>
          </p:cNvSpPr>
          <p:nvPr/>
        </p:nvSpPr>
        <p:spPr bwMode="auto">
          <a:xfrm>
            <a:off x="6335961" y="3525044"/>
            <a:ext cx="2665413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000000">
                  <a:gamma/>
                  <a:tint val="57647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0" name="AutoShape 789"/>
          <p:cNvSpPr>
            <a:spLocks noChangeArrowheads="1"/>
          </p:cNvSpPr>
          <p:nvPr/>
        </p:nvSpPr>
        <p:spPr bwMode="auto">
          <a:xfrm>
            <a:off x="6480424" y="3096419"/>
            <a:ext cx="2092325" cy="6826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5E0CF"/>
              </a:gs>
              <a:gs pos="100000">
                <a:srgbClr val="A3958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1" name="AutoShape 790"/>
          <p:cNvSpPr>
            <a:spLocks noChangeArrowheads="1"/>
          </p:cNvSpPr>
          <p:nvPr/>
        </p:nvSpPr>
        <p:spPr bwMode="auto">
          <a:xfrm>
            <a:off x="6575674" y="3186907"/>
            <a:ext cx="1903412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945803"/>
              </a:gs>
              <a:gs pos="100000">
                <a:srgbClr val="794802"/>
              </a:gs>
            </a:gsLst>
            <a:lin ang="540000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2" name="AutoShape 791"/>
          <p:cNvSpPr>
            <a:spLocks noChangeArrowheads="1"/>
          </p:cNvSpPr>
          <p:nvPr/>
        </p:nvSpPr>
        <p:spPr bwMode="auto">
          <a:xfrm rot="10800000">
            <a:off x="2822824" y="3042444"/>
            <a:ext cx="719137" cy="863600"/>
          </a:xfrm>
          <a:prstGeom prst="rightArrow">
            <a:avLst>
              <a:gd name="adj1" fmla="val 50000"/>
              <a:gd name="adj2" fmla="val 46139"/>
            </a:avLst>
          </a:prstGeom>
          <a:gradFill rotWithShape="1">
            <a:gsLst>
              <a:gs pos="0">
                <a:srgbClr val="00475E">
                  <a:alpha val="0"/>
                </a:srgbClr>
              </a:gs>
              <a:gs pos="100000">
                <a:srgbClr val="0099CC">
                  <a:alpha val="5000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3" name="AutoShape 792"/>
          <p:cNvSpPr>
            <a:spLocks noChangeArrowheads="1"/>
          </p:cNvSpPr>
          <p:nvPr/>
        </p:nvSpPr>
        <p:spPr bwMode="auto">
          <a:xfrm>
            <a:off x="5710486" y="3042444"/>
            <a:ext cx="719138" cy="863600"/>
          </a:xfrm>
          <a:prstGeom prst="rightArrow">
            <a:avLst>
              <a:gd name="adj1" fmla="val 50000"/>
              <a:gd name="adj2" fmla="val 46139"/>
            </a:avLst>
          </a:prstGeom>
          <a:gradFill rotWithShape="1">
            <a:gsLst>
              <a:gs pos="0">
                <a:srgbClr val="00475E">
                  <a:alpha val="0"/>
                </a:srgbClr>
              </a:gs>
              <a:gs pos="100000">
                <a:srgbClr val="0099CC">
                  <a:alpha val="5000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4" name="WordArt 793"/>
          <p:cNvSpPr>
            <a:spLocks noChangeArrowheads="1" noChangeShapeType="1" noTextEdit="1"/>
          </p:cNvSpPr>
          <p:nvPr/>
        </p:nvSpPr>
        <p:spPr bwMode="auto">
          <a:xfrm>
            <a:off x="959099" y="3329782"/>
            <a:ext cx="1582737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kumimoji="1" lang="zh-CN" altLang="en-US" sz="1400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93" name="WordArt 794"/>
          <p:cNvSpPr>
            <a:spLocks noChangeArrowheads="1" noChangeShapeType="1" noTextEdit="1"/>
          </p:cNvSpPr>
          <p:nvPr/>
        </p:nvSpPr>
        <p:spPr bwMode="auto">
          <a:xfrm>
            <a:off x="2686299" y="5439569"/>
            <a:ext cx="1582737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kumimoji="1" lang="zh-CN" altLang="en-US" sz="1400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94" name="WordArt 795"/>
          <p:cNvSpPr>
            <a:spLocks noChangeArrowheads="1" noChangeShapeType="1" noTextEdit="1"/>
          </p:cNvSpPr>
          <p:nvPr/>
        </p:nvSpPr>
        <p:spPr bwMode="auto">
          <a:xfrm>
            <a:off x="4991349" y="5439569"/>
            <a:ext cx="1582737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kumimoji="1" lang="zh-CN" altLang="en-US" sz="1400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95" name="WordArt 796"/>
          <p:cNvSpPr>
            <a:spLocks noChangeArrowheads="1" noChangeShapeType="1" noTextEdit="1"/>
          </p:cNvSpPr>
          <p:nvPr/>
        </p:nvSpPr>
        <p:spPr bwMode="auto">
          <a:xfrm>
            <a:off x="2686299" y="1340644"/>
            <a:ext cx="1582737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kumimoji="1" lang="zh-CN" altLang="en-US" sz="1400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96" name="WordArt 797"/>
          <p:cNvSpPr>
            <a:spLocks noChangeArrowheads="1" noChangeShapeType="1" noTextEdit="1"/>
          </p:cNvSpPr>
          <p:nvPr/>
        </p:nvSpPr>
        <p:spPr bwMode="auto">
          <a:xfrm>
            <a:off x="4991349" y="1340644"/>
            <a:ext cx="1582737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kumimoji="1" lang="zh-CN" altLang="en-US" sz="1400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97" name="WordArt 798"/>
          <p:cNvSpPr>
            <a:spLocks noChangeArrowheads="1" noChangeShapeType="1" noTextEdit="1"/>
          </p:cNvSpPr>
          <p:nvPr/>
        </p:nvSpPr>
        <p:spPr bwMode="auto">
          <a:xfrm>
            <a:off x="6718549" y="3329782"/>
            <a:ext cx="1582737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kumimoji="1" lang="zh-CN" altLang="en-US" sz="1400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98" name="Freeform 799"/>
          <p:cNvSpPr>
            <a:spLocks/>
          </p:cNvSpPr>
          <p:nvPr/>
        </p:nvSpPr>
        <p:spPr bwMode="auto">
          <a:xfrm rot="1800000">
            <a:off x="4788149" y="1905794"/>
            <a:ext cx="1073150" cy="762000"/>
          </a:xfrm>
          <a:custGeom>
            <a:avLst/>
            <a:gdLst>
              <a:gd name="T0" fmla="*/ 2147483647 w 2216"/>
              <a:gd name="T1" fmla="*/ 0 h 2586"/>
              <a:gd name="T2" fmla="*/ 0 w 2216"/>
              <a:gd name="T3" fmla="*/ 2147483647 h 2586"/>
              <a:gd name="T4" fmla="*/ 2147483647 w 2216"/>
              <a:gd name="T5" fmla="*/ 2147483647 h 2586"/>
              <a:gd name="T6" fmla="*/ 2147483647 w 2216"/>
              <a:gd name="T7" fmla="*/ 2147483647 h 2586"/>
              <a:gd name="T8" fmla="*/ 2147483647 w 2216"/>
              <a:gd name="T9" fmla="*/ 2147483647 h 2586"/>
              <a:gd name="T10" fmla="*/ 2147483647 w 2216"/>
              <a:gd name="T11" fmla="*/ 2147483647 h 2586"/>
              <a:gd name="T12" fmla="*/ 2147483647 w 2216"/>
              <a:gd name="T13" fmla="*/ 2147483647 h 2586"/>
              <a:gd name="T14" fmla="*/ 2147483647 w 2216"/>
              <a:gd name="T15" fmla="*/ 0 h 25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216"/>
              <a:gd name="T25" fmla="*/ 0 h 2586"/>
              <a:gd name="T26" fmla="*/ 2216 w 2216"/>
              <a:gd name="T27" fmla="*/ 2586 h 258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216" h="2586">
                <a:moveTo>
                  <a:pt x="1108" y="0"/>
                </a:moveTo>
                <a:lnTo>
                  <a:pt x="0" y="1108"/>
                </a:lnTo>
                <a:lnTo>
                  <a:pt x="554" y="1108"/>
                </a:lnTo>
                <a:lnTo>
                  <a:pt x="696" y="2586"/>
                </a:lnTo>
                <a:lnTo>
                  <a:pt x="1518" y="2586"/>
                </a:lnTo>
                <a:lnTo>
                  <a:pt x="1662" y="1108"/>
                </a:lnTo>
                <a:lnTo>
                  <a:pt x="2216" y="1108"/>
                </a:lnTo>
                <a:lnTo>
                  <a:pt x="1108" y="0"/>
                </a:lnTo>
                <a:close/>
              </a:path>
            </a:pathLst>
          </a:custGeom>
          <a:gradFill rotWithShape="1">
            <a:gsLst>
              <a:gs pos="0">
                <a:srgbClr val="0099CC">
                  <a:alpha val="50000"/>
                </a:srgbClr>
              </a:gs>
              <a:gs pos="100000">
                <a:srgbClr val="00475E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9" name="Freeform 800"/>
          <p:cNvSpPr>
            <a:spLocks/>
          </p:cNvSpPr>
          <p:nvPr/>
        </p:nvSpPr>
        <p:spPr bwMode="auto">
          <a:xfrm rot="20700000">
            <a:off x="3419724" y="1848644"/>
            <a:ext cx="1073150" cy="762000"/>
          </a:xfrm>
          <a:custGeom>
            <a:avLst/>
            <a:gdLst>
              <a:gd name="T0" fmla="*/ 2147483647 w 2216"/>
              <a:gd name="T1" fmla="*/ 0 h 2586"/>
              <a:gd name="T2" fmla="*/ 0 w 2216"/>
              <a:gd name="T3" fmla="*/ 2147483647 h 2586"/>
              <a:gd name="T4" fmla="*/ 2147483647 w 2216"/>
              <a:gd name="T5" fmla="*/ 2147483647 h 2586"/>
              <a:gd name="T6" fmla="*/ 2147483647 w 2216"/>
              <a:gd name="T7" fmla="*/ 2147483647 h 2586"/>
              <a:gd name="T8" fmla="*/ 2147483647 w 2216"/>
              <a:gd name="T9" fmla="*/ 2147483647 h 2586"/>
              <a:gd name="T10" fmla="*/ 2147483647 w 2216"/>
              <a:gd name="T11" fmla="*/ 2147483647 h 2586"/>
              <a:gd name="T12" fmla="*/ 2147483647 w 2216"/>
              <a:gd name="T13" fmla="*/ 2147483647 h 2586"/>
              <a:gd name="T14" fmla="*/ 2147483647 w 2216"/>
              <a:gd name="T15" fmla="*/ 0 h 25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216"/>
              <a:gd name="T25" fmla="*/ 0 h 2586"/>
              <a:gd name="T26" fmla="*/ 2216 w 2216"/>
              <a:gd name="T27" fmla="*/ 2586 h 258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216" h="2586">
                <a:moveTo>
                  <a:pt x="1108" y="0"/>
                </a:moveTo>
                <a:lnTo>
                  <a:pt x="0" y="1108"/>
                </a:lnTo>
                <a:lnTo>
                  <a:pt x="554" y="1108"/>
                </a:lnTo>
                <a:lnTo>
                  <a:pt x="696" y="2586"/>
                </a:lnTo>
                <a:lnTo>
                  <a:pt x="1518" y="2586"/>
                </a:lnTo>
                <a:lnTo>
                  <a:pt x="1662" y="1108"/>
                </a:lnTo>
                <a:lnTo>
                  <a:pt x="2216" y="1108"/>
                </a:lnTo>
                <a:lnTo>
                  <a:pt x="1108" y="0"/>
                </a:lnTo>
                <a:close/>
              </a:path>
            </a:pathLst>
          </a:custGeom>
          <a:gradFill rotWithShape="1">
            <a:gsLst>
              <a:gs pos="0">
                <a:srgbClr val="0099CC">
                  <a:alpha val="50000"/>
                </a:srgbClr>
              </a:gs>
              <a:gs pos="100000">
                <a:srgbClr val="00475E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0" name="Freeform 801"/>
          <p:cNvSpPr>
            <a:spLocks/>
          </p:cNvSpPr>
          <p:nvPr/>
        </p:nvSpPr>
        <p:spPr bwMode="auto">
          <a:xfrm rot="9000000">
            <a:off x="5075486" y="4353719"/>
            <a:ext cx="1073150" cy="762000"/>
          </a:xfrm>
          <a:custGeom>
            <a:avLst/>
            <a:gdLst>
              <a:gd name="T0" fmla="*/ 2147483647 w 2216"/>
              <a:gd name="T1" fmla="*/ 0 h 2586"/>
              <a:gd name="T2" fmla="*/ 0 w 2216"/>
              <a:gd name="T3" fmla="*/ 2147483647 h 2586"/>
              <a:gd name="T4" fmla="*/ 2147483647 w 2216"/>
              <a:gd name="T5" fmla="*/ 2147483647 h 2586"/>
              <a:gd name="T6" fmla="*/ 2147483647 w 2216"/>
              <a:gd name="T7" fmla="*/ 2147483647 h 2586"/>
              <a:gd name="T8" fmla="*/ 2147483647 w 2216"/>
              <a:gd name="T9" fmla="*/ 2147483647 h 2586"/>
              <a:gd name="T10" fmla="*/ 2147483647 w 2216"/>
              <a:gd name="T11" fmla="*/ 2147483647 h 2586"/>
              <a:gd name="T12" fmla="*/ 2147483647 w 2216"/>
              <a:gd name="T13" fmla="*/ 2147483647 h 2586"/>
              <a:gd name="T14" fmla="*/ 2147483647 w 2216"/>
              <a:gd name="T15" fmla="*/ 0 h 25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216"/>
              <a:gd name="T25" fmla="*/ 0 h 2586"/>
              <a:gd name="T26" fmla="*/ 2216 w 2216"/>
              <a:gd name="T27" fmla="*/ 2586 h 258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216" h="2586">
                <a:moveTo>
                  <a:pt x="1108" y="0"/>
                </a:moveTo>
                <a:lnTo>
                  <a:pt x="0" y="1108"/>
                </a:lnTo>
                <a:lnTo>
                  <a:pt x="554" y="1108"/>
                </a:lnTo>
                <a:lnTo>
                  <a:pt x="696" y="2586"/>
                </a:lnTo>
                <a:lnTo>
                  <a:pt x="1518" y="2586"/>
                </a:lnTo>
                <a:lnTo>
                  <a:pt x="1662" y="1108"/>
                </a:lnTo>
                <a:lnTo>
                  <a:pt x="2216" y="1108"/>
                </a:lnTo>
                <a:lnTo>
                  <a:pt x="1108" y="0"/>
                </a:lnTo>
                <a:close/>
              </a:path>
            </a:pathLst>
          </a:custGeom>
          <a:gradFill rotWithShape="1">
            <a:gsLst>
              <a:gs pos="0">
                <a:srgbClr val="0099CC">
                  <a:alpha val="50000"/>
                </a:srgbClr>
              </a:gs>
              <a:gs pos="100000">
                <a:srgbClr val="00475E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1" name="Freeform 802"/>
          <p:cNvSpPr>
            <a:spLocks/>
          </p:cNvSpPr>
          <p:nvPr/>
        </p:nvSpPr>
        <p:spPr bwMode="auto">
          <a:xfrm rot="12600000">
            <a:off x="3075236" y="4353719"/>
            <a:ext cx="1073150" cy="762000"/>
          </a:xfrm>
          <a:custGeom>
            <a:avLst/>
            <a:gdLst>
              <a:gd name="T0" fmla="*/ 2147483647 w 2216"/>
              <a:gd name="T1" fmla="*/ 0 h 2586"/>
              <a:gd name="T2" fmla="*/ 0 w 2216"/>
              <a:gd name="T3" fmla="*/ 2147483647 h 2586"/>
              <a:gd name="T4" fmla="*/ 2147483647 w 2216"/>
              <a:gd name="T5" fmla="*/ 2147483647 h 2586"/>
              <a:gd name="T6" fmla="*/ 2147483647 w 2216"/>
              <a:gd name="T7" fmla="*/ 2147483647 h 2586"/>
              <a:gd name="T8" fmla="*/ 2147483647 w 2216"/>
              <a:gd name="T9" fmla="*/ 2147483647 h 2586"/>
              <a:gd name="T10" fmla="*/ 2147483647 w 2216"/>
              <a:gd name="T11" fmla="*/ 2147483647 h 2586"/>
              <a:gd name="T12" fmla="*/ 2147483647 w 2216"/>
              <a:gd name="T13" fmla="*/ 2147483647 h 2586"/>
              <a:gd name="T14" fmla="*/ 2147483647 w 2216"/>
              <a:gd name="T15" fmla="*/ 0 h 25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216"/>
              <a:gd name="T25" fmla="*/ 0 h 2586"/>
              <a:gd name="T26" fmla="*/ 2216 w 2216"/>
              <a:gd name="T27" fmla="*/ 2586 h 258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216" h="2586">
                <a:moveTo>
                  <a:pt x="1108" y="0"/>
                </a:moveTo>
                <a:lnTo>
                  <a:pt x="0" y="1108"/>
                </a:lnTo>
                <a:lnTo>
                  <a:pt x="554" y="1108"/>
                </a:lnTo>
                <a:lnTo>
                  <a:pt x="696" y="2586"/>
                </a:lnTo>
                <a:lnTo>
                  <a:pt x="1518" y="2586"/>
                </a:lnTo>
                <a:lnTo>
                  <a:pt x="1662" y="1108"/>
                </a:lnTo>
                <a:lnTo>
                  <a:pt x="2216" y="1108"/>
                </a:lnTo>
                <a:lnTo>
                  <a:pt x="1108" y="0"/>
                </a:lnTo>
                <a:close/>
              </a:path>
            </a:pathLst>
          </a:custGeom>
          <a:gradFill rotWithShape="1">
            <a:gsLst>
              <a:gs pos="0">
                <a:srgbClr val="0099CC">
                  <a:alpha val="50000"/>
                </a:srgbClr>
              </a:gs>
              <a:gs pos="100000">
                <a:srgbClr val="00475E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2" name="Oval 803"/>
          <p:cNvSpPr>
            <a:spLocks noChangeArrowheads="1"/>
          </p:cNvSpPr>
          <p:nvPr/>
        </p:nvSpPr>
        <p:spPr bwMode="auto">
          <a:xfrm>
            <a:off x="3203824" y="2121694"/>
            <a:ext cx="2803525" cy="2817813"/>
          </a:xfrm>
          <a:prstGeom prst="ellipse">
            <a:avLst/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ko-KR" smtClean="0">
              <a:solidFill>
                <a:srgbClr val="FFFFFF"/>
              </a:solidFill>
              <a:latin typeface="Arial Black" pitchFamily="34" charset="0"/>
              <a:ea typeface="Gulim" pitchFamily="34" charset="-127"/>
            </a:endParaRPr>
          </a:p>
        </p:txBody>
      </p:sp>
      <p:pic>
        <p:nvPicPr>
          <p:cNvPr id="103" name="Picture 804" descr="그림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4299" y="2112169"/>
            <a:ext cx="28194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" name="Oval 805"/>
          <p:cNvSpPr>
            <a:spLocks noChangeArrowheads="1"/>
          </p:cNvSpPr>
          <p:nvPr/>
        </p:nvSpPr>
        <p:spPr bwMode="auto">
          <a:xfrm>
            <a:off x="4348411" y="2153444"/>
            <a:ext cx="490538" cy="490538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05" name="Group 806"/>
          <p:cNvGrpSpPr>
            <a:grpSpLocks/>
          </p:cNvGrpSpPr>
          <p:nvPr/>
        </p:nvGrpSpPr>
        <p:grpSpPr bwMode="auto">
          <a:xfrm>
            <a:off x="3767386" y="2971007"/>
            <a:ext cx="1655763" cy="1090612"/>
            <a:chOff x="3878" y="2406"/>
            <a:chExt cx="728" cy="480"/>
          </a:xfrm>
        </p:grpSpPr>
        <p:sp>
          <p:nvSpPr>
            <p:cNvPr id="106" name="WordArt 807"/>
            <p:cNvSpPr>
              <a:spLocks noChangeArrowheads="1" noChangeShapeType="1" noTextEdit="1"/>
            </p:cNvSpPr>
            <p:nvPr/>
          </p:nvSpPr>
          <p:spPr bwMode="auto">
            <a:xfrm>
              <a:off x="3971" y="2406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07" name="WordArt 808"/>
            <p:cNvSpPr>
              <a:spLocks noChangeArrowheads="1" noChangeShapeType="1" noTextEdit="1"/>
            </p:cNvSpPr>
            <p:nvPr/>
          </p:nvSpPr>
          <p:spPr bwMode="auto">
            <a:xfrm>
              <a:off x="3878" y="2613"/>
              <a:ext cx="728" cy="27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01. ADD CONTENTS</a:t>
              </a:r>
            </a:p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02. ADD CONTENTS</a:t>
              </a:r>
            </a:p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03. ADD CONTENTS</a:t>
              </a:r>
              <a:endParaRPr kumimoji="1"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</TotalTime>
  <Words>174</Words>
  <Application>Microsoft Office PowerPoint</Application>
  <PresentationFormat>全屏显示(4:3)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136</cp:revision>
  <dcterms:created xsi:type="dcterms:W3CDTF">2012-12-20T06:04:47Z</dcterms:created>
  <dcterms:modified xsi:type="dcterms:W3CDTF">2013-09-07T13:35:30Z</dcterms:modified>
</cp:coreProperties>
</file>