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76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07.09.2013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Arc 682"/>
          <p:cNvSpPr>
            <a:spLocks/>
          </p:cNvSpPr>
          <p:nvPr/>
        </p:nvSpPr>
        <p:spPr bwMode="auto">
          <a:xfrm rot="18746405">
            <a:off x="3554196" y="1119903"/>
            <a:ext cx="1014413" cy="1003300"/>
          </a:xfrm>
          <a:custGeom>
            <a:avLst/>
            <a:gdLst>
              <a:gd name="T0" fmla="*/ 2147483647 w 21600"/>
              <a:gd name="T1" fmla="*/ 0 h 21356"/>
              <a:gd name="T2" fmla="*/ 2147483647 w 21600"/>
              <a:gd name="T3" fmla="*/ 2147483647 h 21356"/>
              <a:gd name="T4" fmla="*/ 0 w 21600"/>
              <a:gd name="T5" fmla="*/ 2147483647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6" name="Freeform 673"/>
          <p:cNvSpPr>
            <a:spLocks noEditPoints="1"/>
          </p:cNvSpPr>
          <p:nvPr/>
        </p:nvSpPr>
        <p:spPr bwMode="auto">
          <a:xfrm rot="21275257">
            <a:off x="4204278" y="1579484"/>
            <a:ext cx="2628900" cy="2630487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Freeform 675"/>
          <p:cNvSpPr>
            <a:spLocks noEditPoints="1"/>
          </p:cNvSpPr>
          <p:nvPr/>
        </p:nvSpPr>
        <p:spPr bwMode="auto">
          <a:xfrm rot="21275257">
            <a:off x="940378" y="1649334"/>
            <a:ext cx="3429000" cy="3429000"/>
          </a:xfrm>
          <a:custGeom>
            <a:avLst/>
            <a:gdLst>
              <a:gd name="T0" fmla="*/ 2147483647 w 2622"/>
              <a:gd name="T1" fmla="*/ 2147483647 h 2622"/>
              <a:gd name="T2" fmla="*/ 2147483647 w 2622"/>
              <a:gd name="T3" fmla="*/ 2147483647 h 2622"/>
              <a:gd name="T4" fmla="*/ 2147483647 w 2622"/>
              <a:gd name="T5" fmla="*/ 2147483647 h 2622"/>
              <a:gd name="T6" fmla="*/ 2147483647 w 2622"/>
              <a:gd name="T7" fmla="*/ 2147483647 h 2622"/>
              <a:gd name="T8" fmla="*/ 2147483647 w 2622"/>
              <a:gd name="T9" fmla="*/ 2147483647 h 2622"/>
              <a:gd name="T10" fmla="*/ 2147483647 w 2622"/>
              <a:gd name="T11" fmla="*/ 2147483647 h 2622"/>
              <a:gd name="T12" fmla="*/ 2147483647 w 2622"/>
              <a:gd name="T13" fmla="*/ 2147483647 h 2622"/>
              <a:gd name="T14" fmla="*/ 2147483647 w 2622"/>
              <a:gd name="T15" fmla="*/ 2147483647 h 2622"/>
              <a:gd name="T16" fmla="*/ 2147483647 w 2622"/>
              <a:gd name="T17" fmla="*/ 2147483647 h 2622"/>
              <a:gd name="T18" fmla="*/ 2147483647 w 2622"/>
              <a:gd name="T19" fmla="*/ 2147483647 h 2622"/>
              <a:gd name="T20" fmla="*/ 2147483647 w 2622"/>
              <a:gd name="T21" fmla="*/ 2147483647 h 2622"/>
              <a:gd name="T22" fmla="*/ 2147483647 w 2622"/>
              <a:gd name="T23" fmla="*/ 2147483647 h 2622"/>
              <a:gd name="T24" fmla="*/ 2147483647 w 2622"/>
              <a:gd name="T25" fmla="*/ 2147483647 h 2622"/>
              <a:gd name="T26" fmla="*/ 2147483647 w 2622"/>
              <a:gd name="T27" fmla="*/ 2147483647 h 2622"/>
              <a:gd name="T28" fmla="*/ 2147483647 w 2622"/>
              <a:gd name="T29" fmla="*/ 2147483647 h 2622"/>
              <a:gd name="T30" fmla="*/ 2147483647 w 2622"/>
              <a:gd name="T31" fmla="*/ 2147483647 h 2622"/>
              <a:gd name="T32" fmla="*/ 2147483647 w 2622"/>
              <a:gd name="T33" fmla="*/ 2147483647 h 2622"/>
              <a:gd name="T34" fmla="*/ 2147483647 w 2622"/>
              <a:gd name="T35" fmla="*/ 2147483647 h 2622"/>
              <a:gd name="T36" fmla="*/ 2147483647 w 2622"/>
              <a:gd name="T37" fmla="*/ 2147483647 h 2622"/>
              <a:gd name="T38" fmla="*/ 2147483647 w 2622"/>
              <a:gd name="T39" fmla="*/ 2147483647 h 2622"/>
              <a:gd name="T40" fmla="*/ 2147483647 w 2622"/>
              <a:gd name="T41" fmla="*/ 2147483647 h 2622"/>
              <a:gd name="T42" fmla="*/ 2147483647 w 2622"/>
              <a:gd name="T43" fmla="*/ 2147483647 h 2622"/>
              <a:gd name="T44" fmla="*/ 2147483647 w 2622"/>
              <a:gd name="T45" fmla="*/ 2147483647 h 2622"/>
              <a:gd name="T46" fmla="*/ 2147483647 w 2622"/>
              <a:gd name="T47" fmla="*/ 2147483647 h 2622"/>
              <a:gd name="T48" fmla="*/ 2147483647 w 2622"/>
              <a:gd name="T49" fmla="*/ 2147483647 h 2622"/>
              <a:gd name="T50" fmla="*/ 2147483647 w 2622"/>
              <a:gd name="T51" fmla="*/ 2147483647 h 2622"/>
              <a:gd name="T52" fmla="*/ 2147483647 w 2622"/>
              <a:gd name="T53" fmla="*/ 2147483647 h 2622"/>
              <a:gd name="T54" fmla="*/ 2147483647 w 2622"/>
              <a:gd name="T55" fmla="*/ 2147483647 h 2622"/>
              <a:gd name="T56" fmla="*/ 2147483647 w 2622"/>
              <a:gd name="T57" fmla="*/ 2147483647 h 2622"/>
              <a:gd name="T58" fmla="*/ 2147483647 w 2622"/>
              <a:gd name="T59" fmla="*/ 2147483647 h 2622"/>
              <a:gd name="T60" fmla="*/ 2147483647 w 2622"/>
              <a:gd name="T61" fmla="*/ 2147483647 h 2622"/>
              <a:gd name="T62" fmla="*/ 2147483647 w 2622"/>
              <a:gd name="T63" fmla="*/ 2147483647 h 2622"/>
              <a:gd name="T64" fmla="*/ 2147483647 w 2622"/>
              <a:gd name="T65" fmla="*/ 2147483647 h 2622"/>
              <a:gd name="T66" fmla="*/ 2147483647 w 2622"/>
              <a:gd name="T67" fmla="*/ 2147483647 h 2622"/>
              <a:gd name="T68" fmla="*/ 2147483647 w 2622"/>
              <a:gd name="T69" fmla="*/ 2147483647 h 2622"/>
              <a:gd name="T70" fmla="*/ 2147483647 w 2622"/>
              <a:gd name="T71" fmla="*/ 2147483647 h 2622"/>
              <a:gd name="T72" fmla="*/ 2147483647 w 2622"/>
              <a:gd name="T73" fmla="*/ 2147483647 h 2622"/>
              <a:gd name="T74" fmla="*/ 2147483647 w 2622"/>
              <a:gd name="T75" fmla="*/ 2147483647 h 2622"/>
              <a:gd name="T76" fmla="*/ 2147483647 w 2622"/>
              <a:gd name="T77" fmla="*/ 2147483647 h 2622"/>
              <a:gd name="T78" fmla="*/ 2147483647 w 2622"/>
              <a:gd name="T79" fmla="*/ 2147483647 h 2622"/>
              <a:gd name="T80" fmla="*/ 2147483647 w 2622"/>
              <a:gd name="T81" fmla="*/ 2147483647 h 2622"/>
              <a:gd name="T82" fmla="*/ 2147483647 w 2622"/>
              <a:gd name="T83" fmla="*/ 2147483647 h 2622"/>
              <a:gd name="T84" fmla="*/ 2147483647 w 2622"/>
              <a:gd name="T85" fmla="*/ 2147483647 h 2622"/>
              <a:gd name="T86" fmla="*/ 2147483647 w 2622"/>
              <a:gd name="T87" fmla="*/ 2147483647 h 2622"/>
              <a:gd name="T88" fmla="*/ 2147483647 w 2622"/>
              <a:gd name="T89" fmla="*/ 2147483647 h 2622"/>
              <a:gd name="T90" fmla="*/ 2147483647 w 2622"/>
              <a:gd name="T91" fmla="*/ 2147483647 h 2622"/>
              <a:gd name="T92" fmla="*/ 2147483647 w 2622"/>
              <a:gd name="T93" fmla="*/ 2147483647 h 2622"/>
              <a:gd name="T94" fmla="*/ 2147483647 w 2622"/>
              <a:gd name="T95" fmla="*/ 2147483647 h 2622"/>
              <a:gd name="T96" fmla="*/ 2147483647 w 2622"/>
              <a:gd name="T97" fmla="*/ 2147483647 h 2622"/>
              <a:gd name="T98" fmla="*/ 2147483647 w 2622"/>
              <a:gd name="T99" fmla="*/ 2147483647 h 2622"/>
              <a:gd name="T100" fmla="*/ 2147483647 w 2622"/>
              <a:gd name="T101" fmla="*/ 2147483647 h 2622"/>
              <a:gd name="T102" fmla="*/ 2147483647 w 2622"/>
              <a:gd name="T103" fmla="*/ 2147483647 h 2622"/>
              <a:gd name="T104" fmla="*/ 2147483647 w 2622"/>
              <a:gd name="T105" fmla="*/ 2147483647 h 2622"/>
              <a:gd name="T106" fmla="*/ 2147483647 w 2622"/>
              <a:gd name="T107" fmla="*/ 2147483647 h 2622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2622"/>
              <a:gd name="T163" fmla="*/ 0 h 2622"/>
              <a:gd name="T164" fmla="*/ 2622 w 2622"/>
              <a:gd name="T165" fmla="*/ 2622 h 2622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8" name="Oval 676"/>
          <p:cNvSpPr>
            <a:spLocks noChangeArrowheads="1"/>
          </p:cNvSpPr>
          <p:nvPr/>
        </p:nvSpPr>
        <p:spPr bwMode="auto">
          <a:xfrm rot="21275257">
            <a:off x="1307091" y="2016046"/>
            <a:ext cx="2695575" cy="2693988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Oval 677"/>
          <p:cNvSpPr>
            <a:spLocks noChangeArrowheads="1"/>
          </p:cNvSpPr>
          <p:nvPr/>
        </p:nvSpPr>
        <p:spPr bwMode="auto">
          <a:xfrm rot="21275257">
            <a:off x="4617028" y="1993821"/>
            <a:ext cx="1801813" cy="1801813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Freeform 679"/>
          <p:cNvSpPr>
            <a:spLocks noEditPoints="1"/>
          </p:cNvSpPr>
          <p:nvPr/>
        </p:nvSpPr>
        <p:spPr bwMode="auto">
          <a:xfrm rot="21275257">
            <a:off x="5693353" y="3676571"/>
            <a:ext cx="2303463" cy="2305050"/>
          </a:xfrm>
          <a:custGeom>
            <a:avLst/>
            <a:gdLst>
              <a:gd name="T0" fmla="*/ 2147483647 w 1816"/>
              <a:gd name="T1" fmla="*/ 2147483647 h 1816"/>
              <a:gd name="T2" fmla="*/ 2147483647 w 1816"/>
              <a:gd name="T3" fmla="*/ 2147483647 h 1816"/>
              <a:gd name="T4" fmla="*/ 2147483647 w 1816"/>
              <a:gd name="T5" fmla="*/ 2147483647 h 1816"/>
              <a:gd name="T6" fmla="*/ 2147483647 w 1816"/>
              <a:gd name="T7" fmla="*/ 2147483647 h 1816"/>
              <a:gd name="T8" fmla="*/ 2147483647 w 1816"/>
              <a:gd name="T9" fmla="*/ 2147483647 h 1816"/>
              <a:gd name="T10" fmla="*/ 2147483647 w 1816"/>
              <a:gd name="T11" fmla="*/ 2147483647 h 1816"/>
              <a:gd name="T12" fmla="*/ 2147483647 w 1816"/>
              <a:gd name="T13" fmla="*/ 2147483647 h 1816"/>
              <a:gd name="T14" fmla="*/ 2147483647 w 1816"/>
              <a:gd name="T15" fmla="*/ 2147483647 h 1816"/>
              <a:gd name="T16" fmla="*/ 2147483647 w 1816"/>
              <a:gd name="T17" fmla="*/ 2147483647 h 1816"/>
              <a:gd name="T18" fmla="*/ 2147483647 w 1816"/>
              <a:gd name="T19" fmla="*/ 2147483647 h 1816"/>
              <a:gd name="T20" fmla="*/ 2147483647 w 1816"/>
              <a:gd name="T21" fmla="*/ 2147483647 h 1816"/>
              <a:gd name="T22" fmla="*/ 2147483647 w 1816"/>
              <a:gd name="T23" fmla="*/ 2147483647 h 1816"/>
              <a:gd name="T24" fmla="*/ 0 w 1816"/>
              <a:gd name="T25" fmla="*/ 2147483647 h 1816"/>
              <a:gd name="T26" fmla="*/ 2147483647 w 1816"/>
              <a:gd name="T27" fmla="*/ 2147483647 h 1816"/>
              <a:gd name="T28" fmla="*/ 2147483647 w 1816"/>
              <a:gd name="T29" fmla="*/ 2147483647 h 1816"/>
              <a:gd name="T30" fmla="*/ 2147483647 w 1816"/>
              <a:gd name="T31" fmla="*/ 2147483647 h 1816"/>
              <a:gd name="T32" fmla="*/ 2147483647 w 1816"/>
              <a:gd name="T33" fmla="*/ 2147483647 h 1816"/>
              <a:gd name="T34" fmla="*/ 2147483647 w 1816"/>
              <a:gd name="T35" fmla="*/ 2147483647 h 1816"/>
              <a:gd name="T36" fmla="*/ 2147483647 w 1816"/>
              <a:gd name="T37" fmla="*/ 2147483647 h 1816"/>
              <a:gd name="T38" fmla="*/ 2147483647 w 1816"/>
              <a:gd name="T39" fmla="*/ 2147483647 h 1816"/>
              <a:gd name="T40" fmla="*/ 2147483647 w 1816"/>
              <a:gd name="T41" fmla="*/ 2147483647 h 1816"/>
              <a:gd name="T42" fmla="*/ 2147483647 w 1816"/>
              <a:gd name="T43" fmla="*/ 2147483647 h 1816"/>
              <a:gd name="T44" fmla="*/ 2147483647 w 1816"/>
              <a:gd name="T45" fmla="*/ 2147483647 h 1816"/>
              <a:gd name="T46" fmla="*/ 2147483647 w 1816"/>
              <a:gd name="T47" fmla="*/ 2147483647 h 1816"/>
              <a:gd name="T48" fmla="*/ 2147483647 w 1816"/>
              <a:gd name="T49" fmla="*/ 2147483647 h 1816"/>
              <a:gd name="T50" fmla="*/ 2147483647 w 1816"/>
              <a:gd name="T51" fmla="*/ 2147483647 h 1816"/>
              <a:gd name="T52" fmla="*/ 2147483647 w 1816"/>
              <a:gd name="T53" fmla="*/ 2147483647 h 1816"/>
              <a:gd name="T54" fmla="*/ 2147483647 w 1816"/>
              <a:gd name="T55" fmla="*/ 2147483647 h 1816"/>
              <a:gd name="T56" fmla="*/ 2147483647 w 1816"/>
              <a:gd name="T57" fmla="*/ 2147483647 h 1816"/>
              <a:gd name="T58" fmla="*/ 2147483647 w 1816"/>
              <a:gd name="T59" fmla="*/ 2147483647 h 1816"/>
              <a:gd name="T60" fmla="*/ 2147483647 w 1816"/>
              <a:gd name="T61" fmla="*/ 2147483647 h 1816"/>
              <a:gd name="T62" fmla="*/ 2147483647 w 1816"/>
              <a:gd name="T63" fmla="*/ 2147483647 h 1816"/>
              <a:gd name="T64" fmla="*/ 2147483647 w 1816"/>
              <a:gd name="T65" fmla="*/ 2147483647 h 1816"/>
              <a:gd name="T66" fmla="*/ 2147483647 w 1816"/>
              <a:gd name="T67" fmla="*/ 2147483647 h 1816"/>
              <a:gd name="T68" fmla="*/ 2147483647 w 1816"/>
              <a:gd name="T69" fmla="*/ 2147483647 h 1816"/>
              <a:gd name="T70" fmla="*/ 2147483647 w 1816"/>
              <a:gd name="T71" fmla="*/ 2147483647 h 1816"/>
              <a:gd name="T72" fmla="*/ 2147483647 w 1816"/>
              <a:gd name="T73" fmla="*/ 2147483647 h 1816"/>
              <a:gd name="T74" fmla="*/ 2147483647 w 1816"/>
              <a:gd name="T75" fmla="*/ 2147483647 h 1816"/>
              <a:gd name="T76" fmla="*/ 2147483647 w 1816"/>
              <a:gd name="T77" fmla="*/ 2147483647 h 1816"/>
              <a:gd name="T78" fmla="*/ 2147483647 w 1816"/>
              <a:gd name="T79" fmla="*/ 2147483647 h 1816"/>
              <a:gd name="T80" fmla="*/ 2147483647 w 1816"/>
              <a:gd name="T81" fmla="*/ 2147483647 h 1816"/>
              <a:gd name="T82" fmla="*/ 2147483647 w 1816"/>
              <a:gd name="T83" fmla="*/ 2147483647 h 1816"/>
              <a:gd name="T84" fmla="*/ 2147483647 w 1816"/>
              <a:gd name="T85" fmla="*/ 2147483647 h 1816"/>
              <a:gd name="T86" fmla="*/ 2147483647 w 1816"/>
              <a:gd name="T87" fmla="*/ 2147483647 h 1816"/>
              <a:gd name="T88" fmla="*/ 2147483647 w 1816"/>
              <a:gd name="T89" fmla="*/ 2147483647 h 1816"/>
              <a:gd name="T90" fmla="*/ 2147483647 w 1816"/>
              <a:gd name="T91" fmla="*/ 2147483647 h 1816"/>
              <a:gd name="T92" fmla="*/ 2147483647 w 1816"/>
              <a:gd name="T93" fmla="*/ 2147483647 h 1816"/>
              <a:gd name="T94" fmla="*/ 2147483647 w 1816"/>
              <a:gd name="T95" fmla="*/ 2147483647 h 1816"/>
              <a:gd name="T96" fmla="*/ 2147483647 w 1816"/>
              <a:gd name="T97" fmla="*/ 2147483647 h 1816"/>
              <a:gd name="T98" fmla="*/ 2147483647 w 1816"/>
              <a:gd name="T99" fmla="*/ 2147483647 h 1816"/>
              <a:gd name="T100" fmla="*/ 2147483647 w 1816"/>
              <a:gd name="T101" fmla="*/ 2147483647 h 1816"/>
              <a:gd name="T102" fmla="*/ 2147483647 w 1816"/>
              <a:gd name="T103" fmla="*/ 2147483647 h 181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816"/>
              <a:gd name="T157" fmla="*/ 0 h 1816"/>
              <a:gd name="T158" fmla="*/ 1816 w 1816"/>
              <a:gd name="T159" fmla="*/ 1816 h 181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808080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rnd">
                <a:solidFill>
                  <a:srgbClr val="000000"/>
                </a:solidFill>
                <a:prstDash val="sysDot"/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Oval 680"/>
          <p:cNvSpPr>
            <a:spLocks noChangeArrowheads="1"/>
          </p:cNvSpPr>
          <p:nvPr/>
        </p:nvSpPr>
        <p:spPr bwMode="auto">
          <a:xfrm rot="21275257">
            <a:off x="6055303" y="4040109"/>
            <a:ext cx="1577975" cy="1577975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fontAlgn="base" latinLnBrk="1">
              <a:spcBef>
                <a:spcPct val="0"/>
              </a:spcBef>
              <a:spcAft>
                <a:spcPct val="0"/>
              </a:spcAft>
            </a:pPr>
            <a:endParaRPr kumimoji="1" lang="ko-KR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Arc 681"/>
          <p:cNvSpPr>
            <a:spLocks/>
          </p:cNvSpPr>
          <p:nvPr/>
        </p:nvSpPr>
        <p:spPr bwMode="auto">
          <a:xfrm rot="7501686">
            <a:off x="4141572" y="3609103"/>
            <a:ext cx="1906587" cy="1549400"/>
          </a:xfrm>
          <a:custGeom>
            <a:avLst/>
            <a:gdLst>
              <a:gd name="T0" fmla="*/ 2147483647 w 21600"/>
              <a:gd name="T1" fmla="*/ 0 h 15695"/>
              <a:gd name="T2" fmla="*/ 2147483647 w 21600"/>
              <a:gd name="T3" fmla="*/ 2147483647 h 15695"/>
              <a:gd name="T4" fmla="*/ 0 w 21600"/>
              <a:gd name="T5" fmla="*/ 2147483647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Arc 683"/>
          <p:cNvSpPr>
            <a:spLocks/>
          </p:cNvSpPr>
          <p:nvPr/>
        </p:nvSpPr>
        <p:spPr bwMode="auto">
          <a:xfrm rot="256945">
            <a:off x="7018916" y="2744709"/>
            <a:ext cx="620712" cy="898525"/>
          </a:xfrm>
          <a:custGeom>
            <a:avLst/>
            <a:gdLst>
              <a:gd name="T0" fmla="*/ 2147483647 w 21600"/>
              <a:gd name="T1" fmla="*/ 0 h 31203"/>
              <a:gd name="T2" fmla="*/ 2147483647 w 21600"/>
              <a:gd name="T3" fmla="*/ 2147483647 h 31203"/>
              <a:gd name="T4" fmla="*/ 0 w 21600"/>
              <a:gd name="T5" fmla="*/ 2147483647 h 31203"/>
              <a:gd name="T6" fmla="*/ 0 60000 65536"/>
              <a:gd name="T7" fmla="*/ 0 60000 65536"/>
              <a:gd name="T8" fmla="*/ 0 60000 65536"/>
              <a:gd name="T9" fmla="*/ 0 w 21600"/>
              <a:gd name="T10" fmla="*/ 0 h 31203"/>
              <a:gd name="T11" fmla="*/ 21600 w 21600"/>
              <a:gd name="T12" fmla="*/ 31203 h 31203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WordArt 685"/>
          <p:cNvSpPr>
            <a:spLocks noChangeArrowheads="1" noChangeShapeType="1" noTextEdit="1"/>
          </p:cNvSpPr>
          <p:nvPr/>
        </p:nvSpPr>
        <p:spPr bwMode="auto">
          <a:xfrm>
            <a:off x="2164341" y="2914571"/>
            <a:ext cx="1008062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5" name="WordArt 686"/>
          <p:cNvSpPr>
            <a:spLocks noChangeArrowheads="1" noChangeShapeType="1" noTextEdit="1"/>
          </p:cNvSpPr>
          <p:nvPr/>
        </p:nvSpPr>
        <p:spPr bwMode="auto">
          <a:xfrm>
            <a:off x="2164341" y="3303509"/>
            <a:ext cx="1008062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6" name="WordArt 688"/>
          <p:cNvSpPr>
            <a:spLocks noChangeArrowheads="1" noChangeShapeType="1" noTextEdit="1"/>
          </p:cNvSpPr>
          <p:nvPr/>
        </p:nvSpPr>
        <p:spPr bwMode="auto">
          <a:xfrm>
            <a:off x="5045653" y="2482771"/>
            <a:ext cx="1008063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7" name="WordArt 689"/>
          <p:cNvSpPr>
            <a:spLocks noChangeArrowheads="1" noChangeShapeType="1" noTextEdit="1"/>
          </p:cNvSpPr>
          <p:nvPr/>
        </p:nvSpPr>
        <p:spPr bwMode="auto">
          <a:xfrm>
            <a:off x="5045653" y="2871709"/>
            <a:ext cx="1008063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8" name="WordArt 691"/>
          <p:cNvSpPr>
            <a:spLocks noChangeArrowheads="1" noChangeShapeType="1" noTextEdit="1"/>
          </p:cNvSpPr>
          <p:nvPr/>
        </p:nvSpPr>
        <p:spPr bwMode="auto">
          <a:xfrm>
            <a:off x="6412491" y="4498896"/>
            <a:ext cx="792162" cy="2397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9" name="WordArt 692"/>
          <p:cNvSpPr>
            <a:spLocks noChangeArrowheads="1" noChangeShapeType="1" noTextEdit="1"/>
          </p:cNvSpPr>
          <p:nvPr/>
        </p:nvSpPr>
        <p:spPr bwMode="auto">
          <a:xfrm>
            <a:off x="6412491" y="4803696"/>
            <a:ext cx="792162" cy="4032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fr-FR" altLang="zh-CN" sz="1400" kern="1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kumimoji="1" lang="zh-CN" altLang="en-US" sz="1400" kern="1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0" name="WordArt 693"/>
          <p:cNvSpPr>
            <a:spLocks noChangeArrowheads="1" noChangeShapeType="1" noTextEdit="1"/>
          </p:cNvSpPr>
          <p:nvPr/>
        </p:nvSpPr>
        <p:spPr bwMode="auto">
          <a:xfrm>
            <a:off x="4540828" y="471479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1" name="WordArt 694"/>
          <p:cNvSpPr>
            <a:spLocks noChangeArrowheads="1" noChangeShapeType="1" noTextEdit="1"/>
          </p:cNvSpPr>
          <p:nvPr/>
        </p:nvSpPr>
        <p:spPr bwMode="auto">
          <a:xfrm>
            <a:off x="3820103" y="154614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92" name="WordArt 695"/>
          <p:cNvSpPr>
            <a:spLocks noChangeArrowheads="1" noChangeShapeType="1" noTextEdit="1"/>
          </p:cNvSpPr>
          <p:nvPr/>
        </p:nvSpPr>
        <p:spPr bwMode="auto">
          <a:xfrm>
            <a:off x="7420553" y="2482771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zh-CN" sz="1400" kern="1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kumimoji="1" lang="zh-CN" altLang="en-US" sz="1400" kern="1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80895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188</Words>
  <Application>Microsoft Office PowerPoint</Application>
  <PresentationFormat>全屏显示(4:3)</PresentationFormat>
  <Paragraphs>29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135</cp:revision>
  <dcterms:created xsi:type="dcterms:W3CDTF">2012-12-20T06:04:47Z</dcterms:created>
  <dcterms:modified xsi:type="dcterms:W3CDTF">2013-09-07T13:31:41Z</dcterms:modified>
</cp:coreProperties>
</file>