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5" r:id="rId3"/>
    <p:sldId id="276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94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07.09.2013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AutoShape 32"/>
          <p:cNvSpPr>
            <a:spLocks noChangeArrowheads="1"/>
          </p:cNvSpPr>
          <p:nvPr/>
        </p:nvSpPr>
        <p:spPr bwMode="auto">
          <a:xfrm>
            <a:off x="323850" y="1196752"/>
            <a:ext cx="8496300" cy="4824412"/>
          </a:xfrm>
          <a:prstGeom prst="roundRect">
            <a:avLst>
              <a:gd name="adj" fmla="val 6444"/>
            </a:avLst>
          </a:prstGeom>
          <a:solidFill>
            <a:srgbClr val="C0C0C0">
              <a:alpha val="25098"/>
            </a:srgbClr>
          </a:solidFill>
          <a:ln w="19050" algn="ctr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6" name="AutoShape 36"/>
          <p:cNvSpPr>
            <a:spLocks noChangeArrowheads="1"/>
          </p:cNvSpPr>
          <p:nvPr/>
        </p:nvSpPr>
        <p:spPr bwMode="auto">
          <a:xfrm>
            <a:off x="2614613" y="1412652"/>
            <a:ext cx="1889125" cy="792162"/>
          </a:xfrm>
          <a:prstGeom prst="roundRect">
            <a:avLst>
              <a:gd name="adj" fmla="val 12343"/>
            </a:avLst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 w="571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7" name="AutoShape 37"/>
          <p:cNvSpPr>
            <a:spLocks noChangeArrowheads="1"/>
          </p:cNvSpPr>
          <p:nvPr/>
        </p:nvSpPr>
        <p:spPr bwMode="auto">
          <a:xfrm>
            <a:off x="4600575" y="1412652"/>
            <a:ext cx="1889125" cy="792162"/>
          </a:xfrm>
          <a:prstGeom prst="roundRect">
            <a:avLst>
              <a:gd name="adj" fmla="val 12343"/>
            </a:avLst>
          </a:prstGeom>
          <a:gradFill rotWithShape="1">
            <a:gsLst>
              <a:gs pos="0">
                <a:srgbClr val="F69D26"/>
              </a:gs>
              <a:gs pos="100000">
                <a:srgbClr val="CA811F"/>
              </a:gs>
            </a:gsLst>
            <a:lin ang="5400000" scaled="1"/>
          </a:gradFill>
          <a:ln w="571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8" name="AutoShape 38"/>
          <p:cNvSpPr>
            <a:spLocks noChangeArrowheads="1"/>
          </p:cNvSpPr>
          <p:nvPr/>
        </p:nvSpPr>
        <p:spPr bwMode="auto">
          <a:xfrm>
            <a:off x="6588125" y="1412652"/>
            <a:ext cx="1889125" cy="792162"/>
          </a:xfrm>
          <a:prstGeom prst="roundRect">
            <a:avLst>
              <a:gd name="adj" fmla="val 12343"/>
            </a:avLst>
          </a:prstGeom>
          <a:gradFill rotWithShape="1">
            <a:gsLst>
              <a:gs pos="0">
                <a:srgbClr val="945803"/>
              </a:gs>
              <a:gs pos="100000">
                <a:srgbClr val="794802"/>
              </a:gs>
            </a:gsLst>
            <a:lin ang="5400000" scaled="1"/>
          </a:gradFill>
          <a:ln w="571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9" name="AutoShape 43"/>
          <p:cNvSpPr>
            <a:spLocks noChangeArrowheads="1"/>
          </p:cNvSpPr>
          <p:nvPr/>
        </p:nvSpPr>
        <p:spPr bwMode="auto">
          <a:xfrm>
            <a:off x="628650" y="1412652"/>
            <a:ext cx="1889125" cy="792162"/>
          </a:xfrm>
          <a:prstGeom prst="roundRect">
            <a:avLst>
              <a:gd name="adj" fmla="val 12343"/>
            </a:avLst>
          </a:prstGeom>
          <a:solidFill>
            <a:srgbClr val="C0C0C0"/>
          </a:solidFill>
          <a:ln w="571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0" name="AutoShape 44"/>
          <p:cNvSpPr>
            <a:spLocks noChangeArrowheads="1"/>
          </p:cNvSpPr>
          <p:nvPr/>
        </p:nvSpPr>
        <p:spPr bwMode="auto">
          <a:xfrm>
            <a:off x="628650" y="2312764"/>
            <a:ext cx="1889125" cy="792163"/>
          </a:xfrm>
          <a:prstGeom prst="roundRect">
            <a:avLst>
              <a:gd name="adj" fmla="val 12343"/>
            </a:avLst>
          </a:prstGeom>
          <a:solidFill>
            <a:srgbClr val="C0C0C0"/>
          </a:solidFill>
          <a:ln w="571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1" name="AutoShape 45"/>
          <p:cNvSpPr>
            <a:spLocks noChangeArrowheads="1"/>
          </p:cNvSpPr>
          <p:nvPr/>
        </p:nvSpPr>
        <p:spPr bwMode="auto">
          <a:xfrm>
            <a:off x="628650" y="3212877"/>
            <a:ext cx="1889125" cy="792162"/>
          </a:xfrm>
          <a:prstGeom prst="roundRect">
            <a:avLst>
              <a:gd name="adj" fmla="val 12343"/>
            </a:avLst>
          </a:prstGeom>
          <a:solidFill>
            <a:srgbClr val="C0C0C0"/>
          </a:solidFill>
          <a:ln w="571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2" name="AutoShape 46"/>
          <p:cNvSpPr>
            <a:spLocks noChangeArrowheads="1"/>
          </p:cNvSpPr>
          <p:nvPr/>
        </p:nvSpPr>
        <p:spPr bwMode="auto">
          <a:xfrm>
            <a:off x="628650" y="4112989"/>
            <a:ext cx="1889125" cy="792163"/>
          </a:xfrm>
          <a:prstGeom prst="roundRect">
            <a:avLst>
              <a:gd name="adj" fmla="val 12343"/>
            </a:avLst>
          </a:prstGeom>
          <a:solidFill>
            <a:srgbClr val="C0C0C0"/>
          </a:solidFill>
          <a:ln w="571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3" name="AutoShape 47"/>
          <p:cNvSpPr>
            <a:spLocks noChangeArrowheads="1"/>
          </p:cNvSpPr>
          <p:nvPr/>
        </p:nvSpPr>
        <p:spPr bwMode="auto">
          <a:xfrm>
            <a:off x="628650" y="5013102"/>
            <a:ext cx="1889125" cy="792162"/>
          </a:xfrm>
          <a:prstGeom prst="roundRect">
            <a:avLst>
              <a:gd name="adj" fmla="val 12343"/>
            </a:avLst>
          </a:prstGeom>
          <a:solidFill>
            <a:srgbClr val="C0C0C0"/>
          </a:solidFill>
          <a:ln w="571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124" name="Group 51"/>
          <p:cNvGrpSpPr>
            <a:grpSpLocks/>
          </p:cNvGrpSpPr>
          <p:nvPr/>
        </p:nvGrpSpPr>
        <p:grpSpPr bwMode="auto">
          <a:xfrm>
            <a:off x="2614613" y="2312764"/>
            <a:ext cx="5862637" cy="792163"/>
            <a:chOff x="1783" y="1117"/>
            <a:chExt cx="3693" cy="499"/>
          </a:xfrm>
        </p:grpSpPr>
        <p:sp>
          <p:nvSpPr>
            <p:cNvPr id="125" name="AutoShape 48"/>
            <p:cNvSpPr>
              <a:spLocks noChangeArrowheads="1"/>
            </p:cNvSpPr>
            <p:nvPr/>
          </p:nvSpPr>
          <p:spPr bwMode="auto">
            <a:xfrm>
              <a:off x="1783" y="1117"/>
              <a:ext cx="1190" cy="499"/>
            </a:xfrm>
            <a:prstGeom prst="roundRect">
              <a:avLst>
                <a:gd name="adj" fmla="val 12343"/>
              </a:avLst>
            </a:prstGeom>
            <a:solidFill>
              <a:srgbClr val="FFFFFF"/>
            </a:solidFill>
            <a:ln w="19050" algn="ctr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6" name="AutoShape 49"/>
            <p:cNvSpPr>
              <a:spLocks noChangeArrowheads="1"/>
            </p:cNvSpPr>
            <p:nvPr/>
          </p:nvSpPr>
          <p:spPr bwMode="auto">
            <a:xfrm>
              <a:off x="3034" y="1117"/>
              <a:ext cx="1190" cy="499"/>
            </a:xfrm>
            <a:prstGeom prst="roundRect">
              <a:avLst>
                <a:gd name="adj" fmla="val 12343"/>
              </a:avLst>
            </a:prstGeom>
            <a:solidFill>
              <a:srgbClr val="FFFFFF"/>
            </a:solidFill>
            <a:ln w="19050" algn="ctr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7" name="AutoShape 50"/>
            <p:cNvSpPr>
              <a:spLocks noChangeArrowheads="1"/>
            </p:cNvSpPr>
            <p:nvPr/>
          </p:nvSpPr>
          <p:spPr bwMode="auto">
            <a:xfrm>
              <a:off x="4286" y="1117"/>
              <a:ext cx="1190" cy="499"/>
            </a:xfrm>
            <a:prstGeom prst="roundRect">
              <a:avLst>
                <a:gd name="adj" fmla="val 12343"/>
              </a:avLst>
            </a:prstGeom>
            <a:solidFill>
              <a:srgbClr val="FFFFFF"/>
            </a:solidFill>
            <a:ln w="19050" algn="ctr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128" name="Group 52"/>
          <p:cNvGrpSpPr>
            <a:grpSpLocks/>
          </p:cNvGrpSpPr>
          <p:nvPr/>
        </p:nvGrpSpPr>
        <p:grpSpPr bwMode="auto">
          <a:xfrm>
            <a:off x="2614613" y="3212877"/>
            <a:ext cx="5862637" cy="792162"/>
            <a:chOff x="1783" y="1117"/>
            <a:chExt cx="3693" cy="499"/>
          </a:xfrm>
        </p:grpSpPr>
        <p:sp>
          <p:nvSpPr>
            <p:cNvPr id="129" name="AutoShape 53"/>
            <p:cNvSpPr>
              <a:spLocks noChangeArrowheads="1"/>
            </p:cNvSpPr>
            <p:nvPr/>
          </p:nvSpPr>
          <p:spPr bwMode="auto">
            <a:xfrm>
              <a:off x="1783" y="1117"/>
              <a:ext cx="1190" cy="499"/>
            </a:xfrm>
            <a:prstGeom prst="roundRect">
              <a:avLst>
                <a:gd name="adj" fmla="val 12343"/>
              </a:avLst>
            </a:prstGeom>
            <a:solidFill>
              <a:srgbClr val="FFFFFF"/>
            </a:solidFill>
            <a:ln w="19050" algn="ctr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30" name="AutoShape 54"/>
            <p:cNvSpPr>
              <a:spLocks noChangeArrowheads="1"/>
            </p:cNvSpPr>
            <p:nvPr/>
          </p:nvSpPr>
          <p:spPr bwMode="auto">
            <a:xfrm>
              <a:off x="3034" y="1117"/>
              <a:ext cx="1190" cy="499"/>
            </a:xfrm>
            <a:prstGeom prst="roundRect">
              <a:avLst>
                <a:gd name="adj" fmla="val 12343"/>
              </a:avLst>
            </a:prstGeom>
            <a:solidFill>
              <a:srgbClr val="FFFFFF"/>
            </a:solidFill>
            <a:ln w="19050" algn="ctr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31" name="AutoShape 55"/>
            <p:cNvSpPr>
              <a:spLocks noChangeArrowheads="1"/>
            </p:cNvSpPr>
            <p:nvPr/>
          </p:nvSpPr>
          <p:spPr bwMode="auto">
            <a:xfrm>
              <a:off x="4286" y="1117"/>
              <a:ext cx="1190" cy="499"/>
            </a:xfrm>
            <a:prstGeom prst="roundRect">
              <a:avLst>
                <a:gd name="adj" fmla="val 12343"/>
              </a:avLst>
            </a:prstGeom>
            <a:solidFill>
              <a:srgbClr val="FFFFFF"/>
            </a:solidFill>
            <a:ln w="19050" algn="ctr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132" name="Group 56"/>
          <p:cNvGrpSpPr>
            <a:grpSpLocks/>
          </p:cNvGrpSpPr>
          <p:nvPr/>
        </p:nvGrpSpPr>
        <p:grpSpPr bwMode="auto">
          <a:xfrm>
            <a:off x="2614613" y="4112989"/>
            <a:ext cx="5862637" cy="792163"/>
            <a:chOff x="1783" y="1117"/>
            <a:chExt cx="3693" cy="499"/>
          </a:xfrm>
        </p:grpSpPr>
        <p:sp>
          <p:nvSpPr>
            <p:cNvPr id="133" name="AutoShape 57"/>
            <p:cNvSpPr>
              <a:spLocks noChangeArrowheads="1"/>
            </p:cNvSpPr>
            <p:nvPr/>
          </p:nvSpPr>
          <p:spPr bwMode="auto">
            <a:xfrm>
              <a:off x="1783" y="1117"/>
              <a:ext cx="1190" cy="499"/>
            </a:xfrm>
            <a:prstGeom prst="roundRect">
              <a:avLst>
                <a:gd name="adj" fmla="val 12343"/>
              </a:avLst>
            </a:prstGeom>
            <a:solidFill>
              <a:srgbClr val="FFFFFF"/>
            </a:solidFill>
            <a:ln w="19050" algn="ctr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34" name="AutoShape 58"/>
            <p:cNvSpPr>
              <a:spLocks noChangeArrowheads="1"/>
            </p:cNvSpPr>
            <p:nvPr/>
          </p:nvSpPr>
          <p:spPr bwMode="auto">
            <a:xfrm>
              <a:off x="3034" y="1117"/>
              <a:ext cx="1190" cy="499"/>
            </a:xfrm>
            <a:prstGeom prst="roundRect">
              <a:avLst>
                <a:gd name="adj" fmla="val 12343"/>
              </a:avLst>
            </a:prstGeom>
            <a:solidFill>
              <a:srgbClr val="FFFFFF"/>
            </a:solidFill>
            <a:ln w="19050" algn="ctr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35" name="AutoShape 59"/>
            <p:cNvSpPr>
              <a:spLocks noChangeArrowheads="1"/>
            </p:cNvSpPr>
            <p:nvPr/>
          </p:nvSpPr>
          <p:spPr bwMode="auto">
            <a:xfrm>
              <a:off x="4286" y="1117"/>
              <a:ext cx="1190" cy="499"/>
            </a:xfrm>
            <a:prstGeom prst="roundRect">
              <a:avLst>
                <a:gd name="adj" fmla="val 12343"/>
              </a:avLst>
            </a:prstGeom>
            <a:solidFill>
              <a:srgbClr val="FFFFFF"/>
            </a:solidFill>
            <a:ln w="19050" algn="ctr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136" name="Group 60"/>
          <p:cNvGrpSpPr>
            <a:grpSpLocks/>
          </p:cNvGrpSpPr>
          <p:nvPr/>
        </p:nvGrpSpPr>
        <p:grpSpPr bwMode="auto">
          <a:xfrm>
            <a:off x="2614613" y="5013102"/>
            <a:ext cx="5862637" cy="792162"/>
            <a:chOff x="1783" y="1117"/>
            <a:chExt cx="3693" cy="499"/>
          </a:xfrm>
        </p:grpSpPr>
        <p:sp>
          <p:nvSpPr>
            <p:cNvPr id="137" name="AutoShape 61"/>
            <p:cNvSpPr>
              <a:spLocks noChangeArrowheads="1"/>
            </p:cNvSpPr>
            <p:nvPr/>
          </p:nvSpPr>
          <p:spPr bwMode="auto">
            <a:xfrm>
              <a:off x="1783" y="1117"/>
              <a:ext cx="1190" cy="499"/>
            </a:xfrm>
            <a:prstGeom prst="roundRect">
              <a:avLst>
                <a:gd name="adj" fmla="val 12343"/>
              </a:avLst>
            </a:prstGeom>
            <a:solidFill>
              <a:srgbClr val="FFFFFF"/>
            </a:solidFill>
            <a:ln w="19050" algn="ctr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38" name="AutoShape 62"/>
            <p:cNvSpPr>
              <a:spLocks noChangeArrowheads="1"/>
            </p:cNvSpPr>
            <p:nvPr/>
          </p:nvSpPr>
          <p:spPr bwMode="auto">
            <a:xfrm>
              <a:off x="3034" y="1117"/>
              <a:ext cx="1190" cy="499"/>
            </a:xfrm>
            <a:prstGeom prst="roundRect">
              <a:avLst>
                <a:gd name="adj" fmla="val 12343"/>
              </a:avLst>
            </a:prstGeom>
            <a:solidFill>
              <a:srgbClr val="FFFFFF"/>
            </a:solidFill>
            <a:ln w="19050" algn="ctr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39" name="AutoShape 63"/>
            <p:cNvSpPr>
              <a:spLocks noChangeArrowheads="1"/>
            </p:cNvSpPr>
            <p:nvPr/>
          </p:nvSpPr>
          <p:spPr bwMode="auto">
            <a:xfrm>
              <a:off x="4286" y="1117"/>
              <a:ext cx="1190" cy="499"/>
            </a:xfrm>
            <a:prstGeom prst="roundRect">
              <a:avLst>
                <a:gd name="adj" fmla="val 12343"/>
              </a:avLst>
            </a:prstGeom>
            <a:solidFill>
              <a:srgbClr val="FFFFFF"/>
            </a:solidFill>
            <a:ln w="19050" algn="ctr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140" name="WordArt 64"/>
          <p:cNvSpPr>
            <a:spLocks noChangeArrowheads="1" noChangeShapeType="1" noTextEdit="1"/>
          </p:cNvSpPr>
          <p:nvPr/>
        </p:nvSpPr>
        <p:spPr bwMode="auto">
          <a:xfrm>
            <a:off x="1039813" y="1673002"/>
            <a:ext cx="1058862" cy="2682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1400" kern="10" spc="-70" smtClean="0">
                <a:solidFill>
                  <a:srgbClr val="333333">
                    <a:alpha val="74901"/>
                  </a:srgbClr>
                </a:solidFill>
                <a:latin typeface="Arial Black"/>
                <a:ea typeface="Gulim" pitchFamily="34" charset="-127"/>
              </a:rPr>
              <a:t>TITLE</a:t>
            </a:r>
            <a:endParaRPr kumimoji="1" lang="zh-CN" altLang="en-US" sz="1400" kern="10" spc="-70" smtClean="0">
              <a:solidFill>
                <a:srgbClr val="333333">
                  <a:alpha val="74901"/>
                </a:srgbClr>
              </a:solidFill>
              <a:latin typeface="Arial Black"/>
              <a:ea typeface="Gulim" pitchFamily="34" charset="-127"/>
            </a:endParaRPr>
          </a:p>
        </p:txBody>
      </p:sp>
      <p:grpSp>
        <p:nvGrpSpPr>
          <p:cNvPr id="141" name="Group 65"/>
          <p:cNvGrpSpPr>
            <a:grpSpLocks/>
          </p:cNvGrpSpPr>
          <p:nvPr/>
        </p:nvGrpSpPr>
        <p:grpSpPr bwMode="auto">
          <a:xfrm>
            <a:off x="3046413" y="1628552"/>
            <a:ext cx="1008062" cy="360362"/>
            <a:chOff x="2560" y="618"/>
            <a:chExt cx="728" cy="265"/>
          </a:xfrm>
        </p:grpSpPr>
        <p:sp>
          <p:nvSpPr>
            <p:cNvPr id="142" name="WordArt 66"/>
            <p:cNvSpPr>
              <a:spLocks noChangeArrowheads="1" noChangeShapeType="1" noTextEdit="1"/>
            </p:cNvSpPr>
            <p:nvPr/>
          </p:nvSpPr>
          <p:spPr bwMode="auto">
            <a:xfrm>
              <a:off x="2653" y="618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400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kumimoji="1" lang="zh-CN" altLang="en-US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43" name="WordArt 67"/>
            <p:cNvSpPr>
              <a:spLocks noChangeArrowheads="1" noChangeShapeType="1" noTextEdit="1"/>
            </p:cNvSpPr>
            <p:nvPr/>
          </p:nvSpPr>
          <p:spPr bwMode="auto">
            <a:xfrm>
              <a:off x="2560" y="799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800" b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kumimoji="1" lang="zh-CN" altLang="en-US" sz="800" b="1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44" name="Group 68"/>
          <p:cNvGrpSpPr>
            <a:grpSpLocks/>
          </p:cNvGrpSpPr>
          <p:nvPr/>
        </p:nvGrpSpPr>
        <p:grpSpPr bwMode="auto">
          <a:xfrm>
            <a:off x="5003800" y="1628552"/>
            <a:ext cx="1008063" cy="360362"/>
            <a:chOff x="2560" y="618"/>
            <a:chExt cx="728" cy="265"/>
          </a:xfrm>
        </p:grpSpPr>
        <p:sp>
          <p:nvSpPr>
            <p:cNvPr id="145" name="WordArt 69"/>
            <p:cNvSpPr>
              <a:spLocks noChangeArrowheads="1" noChangeShapeType="1" noTextEdit="1"/>
            </p:cNvSpPr>
            <p:nvPr/>
          </p:nvSpPr>
          <p:spPr bwMode="auto">
            <a:xfrm>
              <a:off x="2653" y="618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400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kumimoji="1" lang="zh-CN" altLang="en-US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46" name="WordArt 70"/>
            <p:cNvSpPr>
              <a:spLocks noChangeArrowheads="1" noChangeShapeType="1" noTextEdit="1"/>
            </p:cNvSpPr>
            <p:nvPr/>
          </p:nvSpPr>
          <p:spPr bwMode="auto">
            <a:xfrm>
              <a:off x="2560" y="799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800" b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kumimoji="1" lang="zh-CN" altLang="en-US" sz="800" b="1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47" name="Group 71"/>
          <p:cNvGrpSpPr>
            <a:grpSpLocks/>
          </p:cNvGrpSpPr>
          <p:nvPr/>
        </p:nvGrpSpPr>
        <p:grpSpPr bwMode="auto">
          <a:xfrm>
            <a:off x="6986588" y="1628552"/>
            <a:ext cx="1008062" cy="360362"/>
            <a:chOff x="2560" y="618"/>
            <a:chExt cx="728" cy="265"/>
          </a:xfrm>
        </p:grpSpPr>
        <p:sp>
          <p:nvSpPr>
            <p:cNvPr id="148" name="WordArt 72"/>
            <p:cNvSpPr>
              <a:spLocks noChangeArrowheads="1" noChangeShapeType="1" noTextEdit="1"/>
            </p:cNvSpPr>
            <p:nvPr/>
          </p:nvSpPr>
          <p:spPr bwMode="auto">
            <a:xfrm>
              <a:off x="2653" y="618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400" kern="1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kumimoji="1" lang="zh-CN" altLang="en-US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49" name="WordArt 73"/>
            <p:cNvSpPr>
              <a:spLocks noChangeArrowheads="1" noChangeShapeType="1" noTextEdit="1"/>
            </p:cNvSpPr>
            <p:nvPr/>
          </p:nvSpPr>
          <p:spPr bwMode="auto">
            <a:xfrm>
              <a:off x="2560" y="799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800" b="1" kern="1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kumimoji="1" lang="zh-CN" altLang="en-US" sz="800" b="1" kern="1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50" name="Group 82"/>
          <p:cNvGrpSpPr>
            <a:grpSpLocks/>
          </p:cNvGrpSpPr>
          <p:nvPr/>
        </p:nvGrpSpPr>
        <p:grpSpPr bwMode="auto">
          <a:xfrm>
            <a:off x="3044825" y="2636614"/>
            <a:ext cx="1006475" cy="2838450"/>
            <a:chOff x="1882" y="1752"/>
            <a:chExt cx="634" cy="1788"/>
          </a:xfrm>
        </p:grpSpPr>
        <p:sp>
          <p:nvSpPr>
            <p:cNvPr id="151" name="WordArt 78"/>
            <p:cNvSpPr>
              <a:spLocks noChangeArrowheads="1" noChangeShapeType="1" noTextEdit="1"/>
            </p:cNvSpPr>
            <p:nvPr/>
          </p:nvSpPr>
          <p:spPr bwMode="auto">
            <a:xfrm>
              <a:off x="1882" y="1752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400" kern="10" spc="-70" smtClean="0">
                  <a:solidFill>
                    <a:srgbClr val="333333">
                      <a:alpha val="74901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kumimoji="1" lang="zh-CN" altLang="en-US" sz="1400" kern="10" spc="-70" smtClean="0">
                <a:solidFill>
                  <a:srgbClr val="333333">
                    <a:alpha val="74901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52" name="WordArt 79"/>
            <p:cNvSpPr>
              <a:spLocks noChangeArrowheads="1" noChangeShapeType="1" noTextEdit="1"/>
            </p:cNvSpPr>
            <p:nvPr/>
          </p:nvSpPr>
          <p:spPr bwMode="auto">
            <a:xfrm>
              <a:off x="1882" y="2318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400" kern="10" spc="-70" smtClean="0">
                  <a:solidFill>
                    <a:srgbClr val="333333">
                      <a:alpha val="74901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kumimoji="1" lang="zh-CN" altLang="en-US" sz="1400" kern="10" spc="-70" smtClean="0">
                <a:solidFill>
                  <a:srgbClr val="333333">
                    <a:alpha val="74901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53" name="WordArt 80"/>
            <p:cNvSpPr>
              <a:spLocks noChangeArrowheads="1" noChangeShapeType="1" noTextEdit="1"/>
            </p:cNvSpPr>
            <p:nvPr/>
          </p:nvSpPr>
          <p:spPr bwMode="auto">
            <a:xfrm>
              <a:off x="1882" y="2884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400" kern="10" spc="-70" smtClean="0">
                  <a:solidFill>
                    <a:srgbClr val="333333">
                      <a:alpha val="74901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kumimoji="1" lang="zh-CN" altLang="en-US" sz="1400" kern="10" spc="-70" smtClean="0">
                <a:solidFill>
                  <a:srgbClr val="333333">
                    <a:alpha val="74901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54" name="WordArt 81"/>
            <p:cNvSpPr>
              <a:spLocks noChangeArrowheads="1" noChangeShapeType="1" noTextEdit="1"/>
            </p:cNvSpPr>
            <p:nvPr/>
          </p:nvSpPr>
          <p:spPr bwMode="auto">
            <a:xfrm>
              <a:off x="1882" y="3450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400" kern="10" spc="-70" smtClean="0">
                  <a:solidFill>
                    <a:srgbClr val="333333">
                      <a:alpha val="74901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kumimoji="1" lang="zh-CN" altLang="en-US" sz="1400" kern="10" spc="-70" smtClean="0">
                <a:solidFill>
                  <a:srgbClr val="333333">
                    <a:alpha val="74901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</p:grpSp>
      <p:grpSp>
        <p:nvGrpSpPr>
          <p:cNvPr id="155" name="Group 83"/>
          <p:cNvGrpSpPr>
            <a:grpSpLocks/>
          </p:cNvGrpSpPr>
          <p:nvPr/>
        </p:nvGrpSpPr>
        <p:grpSpPr bwMode="auto">
          <a:xfrm>
            <a:off x="1039813" y="2636614"/>
            <a:ext cx="1006475" cy="2838450"/>
            <a:chOff x="1882" y="1752"/>
            <a:chExt cx="634" cy="1788"/>
          </a:xfrm>
        </p:grpSpPr>
        <p:sp>
          <p:nvSpPr>
            <p:cNvPr id="156" name="WordArt 84"/>
            <p:cNvSpPr>
              <a:spLocks noChangeArrowheads="1" noChangeShapeType="1" noTextEdit="1"/>
            </p:cNvSpPr>
            <p:nvPr/>
          </p:nvSpPr>
          <p:spPr bwMode="auto">
            <a:xfrm>
              <a:off x="1882" y="1752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400" kern="10" spc="-70" smtClean="0">
                  <a:solidFill>
                    <a:srgbClr val="333333">
                      <a:alpha val="74901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kumimoji="1" lang="zh-CN" altLang="en-US" sz="1400" kern="10" spc="-70" smtClean="0">
                <a:solidFill>
                  <a:srgbClr val="333333">
                    <a:alpha val="74901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57" name="WordArt 85"/>
            <p:cNvSpPr>
              <a:spLocks noChangeArrowheads="1" noChangeShapeType="1" noTextEdit="1"/>
            </p:cNvSpPr>
            <p:nvPr/>
          </p:nvSpPr>
          <p:spPr bwMode="auto">
            <a:xfrm>
              <a:off x="1882" y="2318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400" kern="10" spc="-70" smtClean="0">
                  <a:solidFill>
                    <a:srgbClr val="333333">
                      <a:alpha val="74901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kumimoji="1" lang="zh-CN" altLang="en-US" sz="1400" kern="10" spc="-70" smtClean="0">
                <a:solidFill>
                  <a:srgbClr val="333333">
                    <a:alpha val="74901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58" name="WordArt 86"/>
            <p:cNvSpPr>
              <a:spLocks noChangeArrowheads="1" noChangeShapeType="1" noTextEdit="1"/>
            </p:cNvSpPr>
            <p:nvPr/>
          </p:nvSpPr>
          <p:spPr bwMode="auto">
            <a:xfrm>
              <a:off x="1882" y="2884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400" kern="10" spc="-70" smtClean="0">
                  <a:solidFill>
                    <a:srgbClr val="333333">
                      <a:alpha val="74901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kumimoji="1" lang="zh-CN" altLang="en-US" sz="1400" kern="10" spc="-70" smtClean="0">
                <a:solidFill>
                  <a:srgbClr val="333333">
                    <a:alpha val="74901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59" name="WordArt 87"/>
            <p:cNvSpPr>
              <a:spLocks noChangeArrowheads="1" noChangeShapeType="1" noTextEdit="1"/>
            </p:cNvSpPr>
            <p:nvPr/>
          </p:nvSpPr>
          <p:spPr bwMode="auto">
            <a:xfrm>
              <a:off x="1882" y="3450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400" kern="10" spc="-70" smtClean="0">
                  <a:solidFill>
                    <a:srgbClr val="333333">
                      <a:alpha val="74901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kumimoji="1" lang="zh-CN" altLang="en-US" sz="1400" kern="10" spc="-70" smtClean="0">
                <a:solidFill>
                  <a:srgbClr val="333333">
                    <a:alpha val="74901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</p:grpSp>
      <p:grpSp>
        <p:nvGrpSpPr>
          <p:cNvPr id="160" name="Group 88"/>
          <p:cNvGrpSpPr>
            <a:grpSpLocks/>
          </p:cNvGrpSpPr>
          <p:nvPr/>
        </p:nvGrpSpPr>
        <p:grpSpPr bwMode="auto">
          <a:xfrm>
            <a:off x="5003800" y="2636614"/>
            <a:ext cx="1006475" cy="2838450"/>
            <a:chOff x="1882" y="1752"/>
            <a:chExt cx="634" cy="1788"/>
          </a:xfrm>
        </p:grpSpPr>
        <p:sp>
          <p:nvSpPr>
            <p:cNvPr id="161" name="WordArt 89"/>
            <p:cNvSpPr>
              <a:spLocks noChangeArrowheads="1" noChangeShapeType="1" noTextEdit="1"/>
            </p:cNvSpPr>
            <p:nvPr/>
          </p:nvSpPr>
          <p:spPr bwMode="auto">
            <a:xfrm>
              <a:off x="1882" y="1752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400" kern="10" spc="-70" smtClean="0">
                  <a:solidFill>
                    <a:srgbClr val="333333">
                      <a:alpha val="74901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kumimoji="1" lang="zh-CN" altLang="en-US" sz="1400" kern="10" spc="-70" smtClean="0">
                <a:solidFill>
                  <a:srgbClr val="333333">
                    <a:alpha val="74901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62" name="WordArt 90"/>
            <p:cNvSpPr>
              <a:spLocks noChangeArrowheads="1" noChangeShapeType="1" noTextEdit="1"/>
            </p:cNvSpPr>
            <p:nvPr/>
          </p:nvSpPr>
          <p:spPr bwMode="auto">
            <a:xfrm>
              <a:off x="1882" y="2318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400" kern="10" spc="-70" smtClean="0">
                  <a:solidFill>
                    <a:srgbClr val="333333">
                      <a:alpha val="74901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kumimoji="1" lang="zh-CN" altLang="en-US" sz="1400" kern="10" spc="-70" smtClean="0">
                <a:solidFill>
                  <a:srgbClr val="333333">
                    <a:alpha val="74901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63" name="WordArt 91"/>
            <p:cNvSpPr>
              <a:spLocks noChangeArrowheads="1" noChangeShapeType="1" noTextEdit="1"/>
            </p:cNvSpPr>
            <p:nvPr/>
          </p:nvSpPr>
          <p:spPr bwMode="auto">
            <a:xfrm>
              <a:off x="1882" y="2884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400" kern="10" spc="-70" smtClean="0">
                  <a:solidFill>
                    <a:srgbClr val="333333">
                      <a:alpha val="74901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kumimoji="1" lang="zh-CN" altLang="en-US" sz="1400" kern="10" spc="-70" smtClean="0">
                <a:solidFill>
                  <a:srgbClr val="333333">
                    <a:alpha val="74901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64" name="WordArt 92"/>
            <p:cNvSpPr>
              <a:spLocks noChangeArrowheads="1" noChangeShapeType="1" noTextEdit="1"/>
            </p:cNvSpPr>
            <p:nvPr/>
          </p:nvSpPr>
          <p:spPr bwMode="auto">
            <a:xfrm>
              <a:off x="1882" y="3450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400" kern="10" spc="-70" smtClean="0">
                  <a:solidFill>
                    <a:srgbClr val="333333">
                      <a:alpha val="74901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kumimoji="1" lang="zh-CN" altLang="en-US" sz="1400" kern="10" spc="-70" smtClean="0">
                <a:solidFill>
                  <a:srgbClr val="333333">
                    <a:alpha val="74901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</p:grpSp>
      <p:grpSp>
        <p:nvGrpSpPr>
          <p:cNvPr id="165" name="Group 93"/>
          <p:cNvGrpSpPr>
            <a:grpSpLocks/>
          </p:cNvGrpSpPr>
          <p:nvPr/>
        </p:nvGrpSpPr>
        <p:grpSpPr bwMode="auto">
          <a:xfrm>
            <a:off x="7034213" y="2636614"/>
            <a:ext cx="1006475" cy="2838450"/>
            <a:chOff x="1882" y="1752"/>
            <a:chExt cx="634" cy="1788"/>
          </a:xfrm>
        </p:grpSpPr>
        <p:sp>
          <p:nvSpPr>
            <p:cNvPr id="166" name="WordArt 94"/>
            <p:cNvSpPr>
              <a:spLocks noChangeArrowheads="1" noChangeShapeType="1" noTextEdit="1"/>
            </p:cNvSpPr>
            <p:nvPr/>
          </p:nvSpPr>
          <p:spPr bwMode="auto">
            <a:xfrm>
              <a:off x="1882" y="1752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400" kern="10" spc="-70" smtClean="0">
                  <a:solidFill>
                    <a:srgbClr val="333333">
                      <a:alpha val="74901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kumimoji="1" lang="zh-CN" altLang="en-US" sz="1400" kern="10" spc="-70" smtClean="0">
                <a:solidFill>
                  <a:srgbClr val="333333">
                    <a:alpha val="74901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67" name="WordArt 95"/>
            <p:cNvSpPr>
              <a:spLocks noChangeArrowheads="1" noChangeShapeType="1" noTextEdit="1"/>
            </p:cNvSpPr>
            <p:nvPr/>
          </p:nvSpPr>
          <p:spPr bwMode="auto">
            <a:xfrm>
              <a:off x="1882" y="2318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400" kern="10" spc="-70" smtClean="0">
                  <a:solidFill>
                    <a:srgbClr val="333333">
                      <a:alpha val="74901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kumimoji="1" lang="zh-CN" altLang="en-US" sz="1400" kern="10" spc="-70" smtClean="0">
                <a:solidFill>
                  <a:srgbClr val="333333">
                    <a:alpha val="74901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68" name="WordArt 96"/>
            <p:cNvSpPr>
              <a:spLocks noChangeArrowheads="1" noChangeShapeType="1" noTextEdit="1"/>
            </p:cNvSpPr>
            <p:nvPr/>
          </p:nvSpPr>
          <p:spPr bwMode="auto">
            <a:xfrm>
              <a:off x="1882" y="2884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400" kern="10" spc="-70" smtClean="0">
                  <a:solidFill>
                    <a:srgbClr val="333333">
                      <a:alpha val="74901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kumimoji="1" lang="zh-CN" altLang="en-US" sz="1400" kern="10" spc="-70" smtClean="0">
                <a:solidFill>
                  <a:srgbClr val="333333">
                    <a:alpha val="74901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69" name="WordArt 97"/>
            <p:cNvSpPr>
              <a:spLocks noChangeArrowheads="1" noChangeShapeType="1" noTextEdit="1"/>
            </p:cNvSpPr>
            <p:nvPr/>
          </p:nvSpPr>
          <p:spPr bwMode="auto">
            <a:xfrm>
              <a:off x="1882" y="3450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1400" kern="10" spc="-70" smtClean="0">
                  <a:solidFill>
                    <a:srgbClr val="333333">
                      <a:alpha val="74901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kumimoji="1" lang="zh-CN" altLang="en-US" sz="1400" kern="10" spc="-70" smtClean="0">
                <a:solidFill>
                  <a:srgbClr val="333333">
                    <a:alpha val="74901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80895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</TotalTime>
  <Words>181</Words>
  <Application>Microsoft Office PowerPoint</Application>
  <PresentationFormat>全屏显示(4:3)</PresentationFormat>
  <Paragraphs>37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lenovo</cp:lastModifiedBy>
  <cp:revision>134</cp:revision>
  <dcterms:created xsi:type="dcterms:W3CDTF">2012-12-20T06:04:47Z</dcterms:created>
  <dcterms:modified xsi:type="dcterms:W3CDTF">2013-09-07T13:27:29Z</dcterms:modified>
</cp:coreProperties>
</file>