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541"/>
          <p:cNvSpPr>
            <a:spLocks noChangeArrowheads="1"/>
          </p:cNvSpPr>
          <p:nvPr/>
        </p:nvSpPr>
        <p:spPr bwMode="auto">
          <a:xfrm>
            <a:off x="539750" y="1916113"/>
            <a:ext cx="8102600" cy="9731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58 w 21600"/>
              <a:gd name="T13" fmla="*/ 2958 h 21600"/>
              <a:gd name="T14" fmla="*/ 18642 w 21600"/>
              <a:gd name="T15" fmla="*/ 1864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315" y="21600"/>
                </a:lnTo>
                <a:lnTo>
                  <a:pt x="1928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AutoShape 542"/>
          <p:cNvSpPr>
            <a:spLocks noChangeArrowheads="1"/>
          </p:cNvSpPr>
          <p:nvPr/>
        </p:nvSpPr>
        <p:spPr bwMode="auto">
          <a:xfrm>
            <a:off x="469900" y="1268413"/>
            <a:ext cx="8243888" cy="828675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158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Freeform 543"/>
          <p:cNvSpPr>
            <a:spLocks/>
          </p:cNvSpPr>
          <p:nvPr/>
        </p:nvSpPr>
        <p:spPr bwMode="auto">
          <a:xfrm>
            <a:off x="504825" y="1304925"/>
            <a:ext cx="8172450" cy="431800"/>
          </a:xfrm>
          <a:custGeom>
            <a:avLst/>
            <a:gdLst/>
            <a:ahLst/>
            <a:cxnLst>
              <a:cxn ang="0">
                <a:pos x="12020" y="636"/>
              </a:cxn>
              <a:cxn ang="0">
                <a:pos x="12016" y="570"/>
              </a:cxn>
              <a:cxn ang="0">
                <a:pos x="12006" y="508"/>
              </a:cxn>
              <a:cxn ang="0">
                <a:pos x="11990" y="446"/>
              </a:cxn>
              <a:cxn ang="0">
                <a:pos x="11970" y="388"/>
              </a:cxn>
              <a:cxn ang="0">
                <a:pos x="11942" y="332"/>
              </a:cxn>
              <a:cxn ang="0">
                <a:pos x="11910" y="280"/>
              </a:cxn>
              <a:cxn ang="0">
                <a:pos x="11874" y="230"/>
              </a:cxn>
              <a:cxn ang="0">
                <a:pos x="11832" y="186"/>
              </a:cxn>
              <a:cxn ang="0">
                <a:pos x="11788" y="144"/>
              </a:cxn>
              <a:cxn ang="0">
                <a:pos x="11738" y="108"/>
              </a:cxn>
              <a:cxn ang="0">
                <a:pos x="11686" y="76"/>
              </a:cxn>
              <a:cxn ang="0">
                <a:pos x="11630" y="50"/>
              </a:cxn>
              <a:cxn ang="0">
                <a:pos x="11572" y="28"/>
              </a:cxn>
              <a:cxn ang="0">
                <a:pos x="11512" y="12"/>
              </a:cxn>
              <a:cxn ang="0">
                <a:pos x="11448" y="2"/>
              </a:cxn>
              <a:cxn ang="0">
                <a:pos x="11384" y="0"/>
              </a:cxn>
              <a:cxn ang="0">
                <a:pos x="636" y="0"/>
              </a:cxn>
              <a:cxn ang="0">
                <a:pos x="572" y="2"/>
              </a:cxn>
              <a:cxn ang="0">
                <a:pos x="508" y="12"/>
              </a:cxn>
              <a:cxn ang="0">
                <a:pos x="448" y="28"/>
              </a:cxn>
              <a:cxn ang="0">
                <a:pos x="390" y="50"/>
              </a:cxn>
              <a:cxn ang="0">
                <a:pos x="334" y="76"/>
              </a:cxn>
              <a:cxn ang="0">
                <a:pos x="282" y="108"/>
              </a:cxn>
              <a:cxn ang="0">
                <a:pos x="232" y="144"/>
              </a:cxn>
              <a:cxn ang="0">
                <a:pos x="188" y="186"/>
              </a:cxn>
              <a:cxn ang="0">
                <a:pos x="146" y="230"/>
              </a:cxn>
              <a:cxn ang="0">
                <a:pos x="110" y="280"/>
              </a:cxn>
              <a:cxn ang="0">
                <a:pos x="78" y="332"/>
              </a:cxn>
              <a:cxn ang="0">
                <a:pos x="50" y="388"/>
              </a:cxn>
              <a:cxn ang="0">
                <a:pos x="30" y="446"/>
              </a:cxn>
              <a:cxn ang="0">
                <a:pos x="14" y="508"/>
              </a:cxn>
              <a:cxn ang="0">
                <a:pos x="4" y="570"/>
              </a:cxn>
              <a:cxn ang="0">
                <a:pos x="0" y="636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63" name="AutoShape 544"/>
          <p:cNvSpPr>
            <a:spLocks noChangeArrowheads="1"/>
          </p:cNvSpPr>
          <p:nvPr/>
        </p:nvSpPr>
        <p:spPr bwMode="auto">
          <a:xfrm>
            <a:off x="538163" y="4329113"/>
            <a:ext cx="8102600" cy="1476375"/>
          </a:xfrm>
          <a:prstGeom prst="roundRect">
            <a:avLst>
              <a:gd name="adj" fmla="val 16667"/>
            </a:avLst>
          </a:prstGeom>
          <a:solidFill>
            <a:srgbClr val="C0C0C0">
              <a:alpha val="50195"/>
            </a:srgbClr>
          </a:solidFill>
          <a:ln w="19050" cap="rnd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AutoShape 545"/>
          <p:cNvSpPr>
            <a:spLocks noChangeArrowheads="1"/>
          </p:cNvSpPr>
          <p:nvPr/>
        </p:nvSpPr>
        <p:spPr bwMode="auto">
          <a:xfrm>
            <a:off x="539750" y="2708275"/>
            <a:ext cx="8172450" cy="1223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shade val="0"/>
                  <a:invGamma/>
                  <a:alpha val="50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AutoShape 546"/>
          <p:cNvSpPr>
            <a:spLocks noChangeArrowheads="1"/>
          </p:cNvSpPr>
          <p:nvPr/>
        </p:nvSpPr>
        <p:spPr bwMode="auto">
          <a:xfrm>
            <a:off x="504825" y="3502025"/>
            <a:ext cx="2916238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AutoShape 547"/>
          <p:cNvSpPr>
            <a:spLocks noChangeArrowheads="1"/>
          </p:cNvSpPr>
          <p:nvPr/>
        </p:nvSpPr>
        <p:spPr bwMode="auto">
          <a:xfrm>
            <a:off x="720725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AutoShape 548"/>
          <p:cNvSpPr>
            <a:spLocks noChangeArrowheads="1"/>
          </p:cNvSpPr>
          <p:nvPr/>
        </p:nvSpPr>
        <p:spPr bwMode="auto">
          <a:xfrm>
            <a:off x="793750" y="2925763"/>
            <a:ext cx="2338388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68" name="AutoShape 549"/>
          <p:cNvSpPr>
            <a:spLocks noChangeArrowheads="1"/>
          </p:cNvSpPr>
          <p:nvPr/>
        </p:nvSpPr>
        <p:spPr bwMode="auto">
          <a:xfrm>
            <a:off x="3454400" y="3897313"/>
            <a:ext cx="2270125" cy="431800"/>
          </a:xfrm>
          <a:prstGeom prst="downArrow">
            <a:avLst>
              <a:gd name="adj1" fmla="val 49926"/>
              <a:gd name="adj2" fmla="val 68213"/>
            </a:avLst>
          </a:prstGeom>
          <a:solidFill>
            <a:srgbClr val="D681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550"/>
          <p:cNvSpPr>
            <a:spLocks noChangeArrowheads="1"/>
          </p:cNvSpPr>
          <p:nvPr/>
        </p:nvSpPr>
        <p:spPr bwMode="auto">
          <a:xfrm>
            <a:off x="3132138" y="3500438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551"/>
          <p:cNvSpPr>
            <a:spLocks noChangeArrowheads="1"/>
          </p:cNvSpPr>
          <p:nvPr/>
        </p:nvSpPr>
        <p:spPr bwMode="auto">
          <a:xfrm>
            <a:off x="33480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DDDDD"/>
              </a:gs>
              <a:gs pos="100000">
                <a:srgbClr val="939393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552"/>
          <p:cNvSpPr>
            <a:spLocks noChangeArrowheads="1"/>
          </p:cNvSpPr>
          <p:nvPr/>
        </p:nvSpPr>
        <p:spPr bwMode="auto">
          <a:xfrm>
            <a:off x="3386138" y="2924175"/>
            <a:ext cx="2338387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1" name="AutoShape 553"/>
          <p:cNvSpPr>
            <a:spLocks noChangeArrowheads="1"/>
          </p:cNvSpPr>
          <p:nvPr/>
        </p:nvSpPr>
        <p:spPr bwMode="auto">
          <a:xfrm>
            <a:off x="5795963" y="3502025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554"/>
          <p:cNvSpPr>
            <a:spLocks noChangeArrowheads="1"/>
          </p:cNvSpPr>
          <p:nvPr/>
        </p:nvSpPr>
        <p:spPr bwMode="auto">
          <a:xfrm>
            <a:off x="5976938" y="2852738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8E7EC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555"/>
          <p:cNvSpPr>
            <a:spLocks noChangeArrowheads="1"/>
          </p:cNvSpPr>
          <p:nvPr/>
        </p:nvSpPr>
        <p:spPr bwMode="auto">
          <a:xfrm>
            <a:off x="6049963" y="2925763"/>
            <a:ext cx="2338387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4" name="AutoShape 556"/>
          <p:cNvSpPr>
            <a:spLocks noChangeArrowheads="1"/>
          </p:cNvSpPr>
          <p:nvPr/>
        </p:nvSpPr>
        <p:spPr bwMode="auto">
          <a:xfrm>
            <a:off x="755650" y="4545013"/>
            <a:ext cx="7669213" cy="468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557"/>
          <p:cNvSpPr>
            <a:spLocks noChangeArrowheads="1"/>
          </p:cNvSpPr>
          <p:nvPr/>
        </p:nvSpPr>
        <p:spPr bwMode="auto">
          <a:xfrm>
            <a:off x="755650" y="5121275"/>
            <a:ext cx="7669213" cy="4683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WordArt 558"/>
          <p:cNvSpPr>
            <a:spLocks noChangeArrowheads="1" noChangeShapeType="1" noTextEdit="1"/>
          </p:cNvSpPr>
          <p:nvPr/>
        </p:nvSpPr>
        <p:spPr bwMode="auto">
          <a:xfrm>
            <a:off x="3783013" y="1482725"/>
            <a:ext cx="1581150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kumimoji="1" lang="zh-CN" altLang="en-US" sz="1400" kern="10" spc="-70" smtClean="0">
              <a:solidFill>
                <a:srgbClr val="333333">
                  <a:alpha val="74901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07" name="Group 559"/>
          <p:cNvGrpSpPr>
            <a:grpSpLocks/>
          </p:cNvGrpSpPr>
          <p:nvPr/>
        </p:nvGrpSpPr>
        <p:grpSpPr bwMode="auto">
          <a:xfrm>
            <a:off x="1476375" y="3068638"/>
            <a:ext cx="1008063" cy="360362"/>
            <a:chOff x="2560" y="618"/>
            <a:chExt cx="728" cy="265"/>
          </a:xfrm>
        </p:grpSpPr>
        <p:sp>
          <p:nvSpPr>
            <p:cNvPr id="108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9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0" name="Group 562"/>
          <p:cNvGrpSpPr>
            <a:grpSpLocks/>
          </p:cNvGrpSpPr>
          <p:nvPr/>
        </p:nvGrpSpPr>
        <p:grpSpPr bwMode="auto">
          <a:xfrm>
            <a:off x="4067175" y="3068638"/>
            <a:ext cx="1008063" cy="360362"/>
            <a:chOff x="2560" y="618"/>
            <a:chExt cx="728" cy="265"/>
          </a:xfrm>
        </p:grpSpPr>
        <p:sp>
          <p:nvSpPr>
            <p:cNvPr id="111" name="WordArt 563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2" name="WordArt 564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3" name="Group 565"/>
          <p:cNvGrpSpPr>
            <a:grpSpLocks/>
          </p:cNvGrpSpPr>
          <p:nvPr/>
        </p:nvGrpSpPr>
        <p:grpSpPr bwMode="auto">
          <a:xfrm>
            <a:off x="6732588" y="3068638"/>
            <a:ext cx="1008062" cy="360362"/>
            <a:chOff x="2560" y="618"/>
            <a:chExt cx="728" cy="265"/>
          </a:xfrm>
        </p:grpSpPr>
        <p:sp>
          <p:nvSpPr>
            <p:cNvPr id="114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567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16" name="WordArt 568"/>
          <p:cNvSpPr>
            <a:spLocks noChangeArrowheads="1" noChangeShapeType="1" noTextEdit="1"/>
          </p:cNvSpPr>
          <p:nvPr/>
        </p:nvSpPr>
        <p:spPr bwMode="auto">
          <a:xfrm>
            <a:off x="3419475" y="472440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dirty="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</a:t>
            </a:r>
            <a:r>
              <a:rPr kumimoji="1" lang="en-US" altLang="zh-CN" sz="1000" b="1" kern="10" spc="-50" dirty="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CONTENTS</a:t>
            </a:r>
            <a:endParaRPr kumimoji="1" lang="zh-CN" altLang="en-US" sz="1000" b="1" kern="10" spc="-50" dirty="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7" name="WordArt 569"/>
          <p:cNvSpPr>
            <a:spLocks noChangeArrowheads="1" noChangeShapeType="1" noTextEdit="1"/>
          </p:cNvSpPr>
          <p:nvPr/>
        </p:nvSpPr>
        <p:spPr bwMode="auto">
          <a:xfrm>
            <a:off x="3419475" y="530066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000" b="1" kern="1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173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133</cp:revision>
  <dcterms:created xsi:type="dcterms:W3CDTF">2012-12-20T06:04:47Z</dcterms:created>
  <dcterms:modified xsi:type="dcterms:W3CDTF">2013-09-07T13:23:23Z</dcterms:modified>
</cp:coreProperties>
</file>