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8" r:id="rId2"/>
  </p:sldMasterIdLst>
  <p:notesMasterIdLst>
    <p:notesMasterId r:id="rId5"/>
  </p:notesMasterIdLst>
  <p:handoutMasterIdLst>
    <p:handoutMasterId r:id="rId6"/>
  </p:handoutMasterIdLst>
  <p:sldIdLst>
    <p:sldId id="309" r:id="rId3"/>
    <p:sldId id="310" r:id="rId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00"/>
    <a:srgbClr val="66FF33"/>
    <a:srgbClr val="FF6600"/>
    <a:srgbClr val="99FF66"/>
    <a:srgbClr val="990099"/>
    <a:srgbClr val="FFCC66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6444" autoAdjust="0"/>
  </p:normalViewPr>
  <p:slideViewPr>
    <p:cSldViewPr>
      <p:cViewPr varScale="1">
        <p:scale>
          <a:sx n="100" d="100"/>
          <a:sy n="100" d="100"/>
        </p:scale>
        <p:origin x="-130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00" d="100"/>
        <a:sy n="200" d="100"/>
      </p:scale>
      <p:origin x="0" y="96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2013/9/7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2013/9/7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1ppt.com/sucai/" TargetMode="External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 bwMode="auto">
          <a:xfrm>
            <a:off x="6637569" y="282134"/>
            <a:ext cx="232691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 bwMode="auto">
          <a:xfrm>
            <a:off x="-10211" y="256936"/>
            <a:ext cx="501451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 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PPT</a:t>
            </a:r>
            <a:r>
              <a:rPr lang="zh-CN" altLang="en-US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素材免费下载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 userDrawn="1"/>
        </p:nvSpPr>
        <p:spPr bwMode="auto">
          <a:xfrm>
            <a:off x="2771800" y="9837712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模板网，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素材下载</a:t>
            </a: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  <a:hlinkClick r:id="rId3"/>
              </a:rPr>
              <a:t>www.1ppt.com/sucai/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 </a:t>
            </a: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32040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405944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56412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09601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25383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87662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37480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16725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31321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40574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73219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2013/9/7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2013/9/7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9804851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0" r:id="rId2"/>
    <p:sldLayoutId id="2147483701" r:id="rId3"/>
    <p:sldLayoutId id="2147483702" r:id="rId4"/>
    <p:sldLayoutId id="2147483703" r:id="rId5"/>
    <p:sldLayoutId id="2147483704" r:id="rId6"/>
    <p:sldLayoutId id="2147483705" r:id="rId7"/>
    <p:sldLayoutId id="2147483706" r:id="rId8"/>
    <p:sldLayoutId id="2147483707" r:id="rId9"/>
    <p:sldLayoutId id="2147483708" r:id="rId10"/>
    <p:sldLayoutId id="214748370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3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image" Target="../media/image2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AutoShape 679"/>
          <p:cNvSpPr>
            <a:spLocks noChangeArrowheads="1"/>
          </p:cNvSpPr>
          <p:nvPr/>
        </p:nvSpPr>
        <p:spPr bwMode="auto">
          <a:xfrm>
            <a:off x="468064" y="1268884"/>
            <a:ext cx="8280400" cy="2232025"/>
          </a:xfrm>
          <a:prstGeom prst="roundRect">
            <a:avLst>
              <a:gd name="adj" fmla="val 4319"/>
            </a:avLst>
          </a:prstGeom>
          <a:solidFill>
            <a:srgbClr val="C0C0C0">
              <a:alpha val="25098"/>
            </a:srgbClr>
          </a:solidFill>
          <a:ln w="19050" algn="ctr">
            <a:solidFill>
              <a:srgbClr val="C0C0C0"/>
            </a:solidFill>
            <a:round/>
            <a:headEnd/>
            <a:tailEnd/>
          </a:ln>
        </p:spPr>
        <p:txBody>
          <a:bodyPr wrap="none" anchor="ctr"/>
          <a:lstStyle/>
          <a:p>
            <a:pPr latinLnBrk="1"/>
            <a:endParaRPr kumimoji="1" lang="ko-KR" altLang="en-US" smtClean="0">
              <a:solidFill>
                <a:srgbClr val="000000"/>
              </a:solidFill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46" name="AutoShape 680"/>
          <p:cNvSpPr>
            <a:spLocks noChangeArrowheads="1"/>
          </p:cNvSpPr>
          <p:nvPr/>
        </p:nvSpPr>
        <p:spPr bwMode="auto">
          <a:xfrm>
            <a:off x="720477" y="1591146"/>
            <a:ext cx="2482850" cy="1584325"/>
          </a:xfrm>
          <a:prstGeom prst="roundRect">
            <a:avLst>
              <a:gd name="adj" fmla="val 11417"/>
            </a:avLst>
          </a:prstGeom>
          <a:gradFill rotWithShape="1">
            <a:gsLst>
              <a:gs pos="0">
                <a:srgbClr val="F5E0CF"/>
              </a:gs>
              <a:gs pos="100000">
                <a:srgbClr val="F5E0CF"/>
              </a:gs>
            </a:gsLst>
            <a:lin ang="5400000" scaled="1"/>
          </a:gradFill>
          <a:ln w="9525">
            <a:round/>
            <a:headEnd/>
            <a:tailEnd/>
          </a:ln>
          <a:scene3d>
            <a:camera prst="legacyObliqueBottom"/>
            <a:lightRig rig="legacyFlat3" dir="b"/>
          </a:scene3d>
          <a:sp3d extrusionH="201600" prstMaterial="legacyMatte">
            <a:bevelT w="13500" h="13500" prst="angle"/>
            <a:bevelB w="13500" h="13500" prst="angle"/>
            <a:extrusionClr>
              <a:srgbClr val="F5E0CF"/>
            </a:extrusionClr>
          </a:sp3d>
        </p:spPr>
        <p:txBody>
          <a:bodyPr>
            <a:flatTx/>
          </a:bodyPr>
          <a:lstStyle/>
          <a:p>
            <a:pPr latinLnBrk="1"/>
            <a:endParaRPr kumimoji="1" lang="ko-KR" altLang="ko-KR" smtClean="0">
              <a:solidFill>
                <a:srgbClr val="000000"/>
              </a:solidFill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47" name="AutoShape 681"/>
          <p:cNvSpPr>
            <a:spLocks noChangeArrowheads="1"/>
          </p:cNvSpPr>
          <p:nvPr/>
        </p:nvSpPr>
        <p:spPr bwMode="auto">
          <a:xfrm>
            <a:off x="720477" y="1484784"/>
            <a:ext cx="2482850" cy="935037"/>
          </a:xfrm>
          <a:prstGeom prst="roundRect">
            <a:avLst>
              <a:gd name="adj" fmla="val 11417"/>
            </a:avLst>
          </a:prstGeom>
          <a:gradFill rotWithShape="1">
            <a:gsLst>
              <a:gs pos="0">
                <a:srgbClr val="F5E0CF"/>
              </a:gs>
              <a:gs pos="100000">
                <a:srgbClr val="F5E0CF"/>
              </a:gs>
            </a:gsLst>
            <a:lin ang="5400000" scaled="1"/>
          </a:gradFill>
          <a:ln w="9525">
            <a:round/>
            <a:headEnd/>
            <a:tailEnd/>
          </a:ln>
          <a:scene3d>
            <a:camera prst="legacyObliqueBottom"/>
            <a:lightRig rig="legacyFlat3" dir="b"/>
          </a:scene3d>
          <a:sp3d extrusionH="201600" prstMaterial="legacyMatte">
            <a:bevelT w="13500" h="13500" prst="angle"/>
            <a:bevelB w="13500" h="13500" prst="angle"/>
            <a:extrusionClr>
              <a:srgbClr val="F5E0CF"/>
            </a:extrusionClr>
          </a:sp3d>
        </p:spPr>
        <p:txBody>
          <a:bodyPr>
            <a:flatTx/>
          </a:bodyPr>
          <a:lstStyle/>
          <a:p>
            <a:pPr latinLnBrk="1"/>
            <a:endParaRPr kumimoji="1" lang="ko-KR" altLang="en-US" smtClean="0">
              <a:solidFill>
                <a:srgbClr val="000000"/>
              </a:solidFill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48" name="AutoShape 682"/>
          <p:cNvSpPr>
            <a:spLocks noChangeArrowheads="1"/>
          </p:cNvSpPr>
          <p:nvPr/>
        </p:nvSpPr>
        <p:spPr bwMode="auto">
          <a:xfrm>
            <a:off x="756989" y="1519709"/>
            <a:ext cx="2411413" cy="863600"/>
          </a:xfrm>
          <a:prstGeom prst="roundRect">
            <a:avLst>
              <a:gd name="adj" fmla="val 11417"/>
            </a:avLst>
          </a:prstGeom>
          <a:gradFill rotWithShape="1">
            <a:gsLst>
              <a:gs pos="0">
                <a:srgbClr val="945803"/>
              </a:gs>
              <a:gs pos="100000">
                <a:srgbClr val="794802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19050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latinLnBrk="1"/>
            <a:endParaRPr kumimoji="1" lang="ko-KR" altLang="en-US" smtClean="0">
              <a:solidFill>
                <a:srgbClr val="000000"/>
              </a:solidFill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49" name="AutoShape 683"/>
          <p:cNvSpPr>
            <a:spLocks noChangeArrowheads="1"/>
          </p:cNvSpPr>
          <p:nvPr/>
        </p:nvSpPr>
        <p:spPr bwMode="auto">
          <a:xfrm>
            <a:off x="3384302" y="1591146"/>
            <a:ext cx="2482850" cy="1584325"/>
          </a:xfrm>
          <a:prstGeom prst="roundRect">
            <a:avLst>
              <a:gd name="adj" fmla="val 11417"/>
            </a:avLst>
          </a:prstGeom>
          <a:gradFill rotWithShape="1">
            <a:gsLst>
              <a:gs pos="0">
                <a:srgbClr val="FFF4CB"/>
              </a:gs>
              <a:gs pos="100000">
                <a:srgbClr val="FFF4CB"/>
              </a:gs>
            </a:gsLst>
            <a:lin ang="5400000" scaled="1"/>
          </a:gradFill>
          <a:ln w="9525">
            <a:round/>
            <a:headEnd/>
            <a:tailEnd/>
          </a:ln>
          <a:scene3d>
            <a:camera prst="legacyObliqueBottom"/>
            <a:lightRig rig="legacyFlat3" dir="b"/>
          </a:scene3d>
          <a:sp3d extrusionH="201600" prstMaterial="legacyMatte">
            <a:bevelT w="13500" h="13500" prst="angle"/>
            <a:bevelB w="13500" h="13500" prst="angle"/>
            <a:extrusionClr>
              <a:srgbClr val="FFF4CB"/>
            </a:extrusionClr>
          </a:sp3d>
        </p:spPr>
        <p:txBody>
          <a:bodyPr>
            <a:flatTx/>
          </a:bodyPr>
          <a:lstStyle/>
          <a:p>
            <a:pPr latinLnBrk="1"/>
            <a:endParaRPr kumimoji="1" lang="ko-KR" altLang="en-US" smtClean="0">
              <a:solidFill>
                <a:srgbClr val="000000"/>
              </a:solidFill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50" name="AutoShape 684"/>
          <p:cNvSpPr>
            <a:spLocks noChangeArrowheads="1"/>
          </p:cNvSpPr>
          <p:nvPr/>
        </p:nvSpPr>
        <p:spPr bwMode="auto">
          <a:xfrm>
            <a:off x="3384302" y="1484784"/>
            <a:ext cx="2482850" cy="935037"/>
          </a:xfrm>
          <a:prstGeom prst="roundRect">
            <a:avLst>
              <a:gd name="adj" fmla="val 11417"/>
            </a:avLst>
          </a:prstGeom>
          <a:gradFill rotWithShape="1">
            <a:gsLst>
              <a:gs pos="0">
                <a:srgbClr val="FFF4CB"/>
              </a:gs>
              <a:gs pos="100000">
                <a:srgbClr val="FFF4CB"/>
              </a:gs>
            </a:gsLst>
            <a:lin ang="5400000" scaled="1"/>
          </a:gradFill>
          <a:ln w="9525">
            <a:round/>
            <a:headEnd/>
            <a:tailEnd/>
          </a:ln>
          <a:scene3d>
            <a:camera prst="legacyObliqueBottom"/>
            <a:lightRig rig="legacyFlat3" dir="b"/>
          </a:scene3d>
          <a:sp3d extrusionH="201600" prstMaterial="legacyMatte">
            <a:bevelT w="13500" h="13500" prst="angle"/>
            <a:bevelB w="13500" h="13500" prst="angle"/>
            <a:extrusionClr>
              <a:srgbClr val="FFF4CB"/>
            </a:extrusionClr>
          </a:sp3d>
        </p:spPr>
        <p:txBody>
          <a:bodyPr>
            <a:flatTx/>
          </a:bodyPr>
          <a:lstStyle/>
          <a:p>
            <a:pPr latinLnBrk="1"/>
            <a:endParaRPr kumimoji="1" lang="ko-KR" altLang="en-US" smtClean="0">
              <a:solidFill>
                <a:srgbClr val="000000"/>
              </a:solidFill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51" name="AutoShape 685"/>
          <p:cNvSpPr>
            <a:spLocks noChangeArrowheads="1"/>
          </p:cNvSpPr>
          <p:nvPr/>
        </p:nvSpPr>
        <p:spPr bwMode="auto">
          <a:xfrm>
            <a:off x="3420814" y="1519709"/>
            <a:ext cx="2411413" cy="863600"/>
          </a:xfrm>
          <a:prstGeom prst="roundRect">
            <a:avLst>
              <a:gd name="adj" fmla="val 11417"/>
            </a:avLst>
          </a:prstGeom>
          <a:gradFill rotWithShape="1">
            <a:gsLst>
              <a:gs pos="0">
                <a:srgbClr val="F69D26"/>
              </a:gs>
              <a:gs pos="100000">
                <a:srgbClr val="CA811F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19050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latinLnBrk="1"/>
            <a:endParaRPr kumimoji="1" lang="ko-KR" altLang="en-US" smtClean="0">
              <a:solidFill>
                <a:srgbClr val="000000"/>
              </a:solidFill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52" name="AutoShape 686"/>
          <p:cNvSpPr>
            <a:spLocks noChangeArrowheads="1"/>
          </p:cNvSpPr>
          <p:nvPr/>
        </p:nvSpPr>
        <p:spPr bwMode="auto">
          <a:xfrm>
            <a:off x="6048127" y="1591146"/>
            <a:ext cx="2482850" cy="1584325"/>
          </a:xfrm>
          <a:prstGeom prst="roundRect">
            <a:avLst>
              <a:gd name="adj" fmla="val 11417"/>
            </a:avLst>
          </a:prstGeom>
          <a:gradFill rotWithShape="1">
            <a:gsLst>
              <a:gs pos="0">
                <a:srgbClr val="D8E7EC"/>
              </a:gs>
              <a:gs pos="100000">
                <a:srgbClr val="D8E7EC"/>
              </a:gs>
            </a:gsLst>
            <a:lin ang="5400000" scaled="1"/>
          </a:gradFill>
          <a:ln w="9525">
            <a:round/>
            <a:headEnd/>
            <a:tailEnd/>
          </a:ln>
          <a:scene3d>
            <a:camera prst="legacyObliqueBottom"/>
            <a:lightRig rig="legacyFlat3" dir="b"/>
          </a:scene3d>
          <a:sp3d extrusionH="201600" prstMaterial="legacyMatte">
            <a:bevelT w="13500" h="13500" prst="angle"/>
            <a:bevelB w="13500" h="13500" prst="angle"/>
            <a:extrusionClr>
              <a:srgbClr val="D8E7EC"/>
            </a:extrusionClr>
          </a:sp3d>
        </p:spPr>
        <p:txBody>
          <a:bodyPr>
            <a:flatTx/>
          </a:bodyPr>
          <a:lstStyle/>
          <a:p>
            <a:pPr latinLnBrk="1"/>
            <a:endParaRPr kumimoji="1" lang="ko-KR" altLang="en-US" smtClean="0">
              <a:solidFill>
                <a:srgbClr val="000000"/>
              </a:solidFill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53" name="AutoShape 687"/>
          <p:cNvSpPr>
            <a:spLocks noChangeArrowheads="1"/>
          </p:cNvSpPr>
          <p:nvPr/>
        </p:nvSpPr>
        <p:spPr bwMode="auto">
          <a:xfrm>
            <a:off x="6048127" y="1484784"/>
            <a:ext cx="2482850" cy="935037"/>
          </a:xfrm>
          <a:prstGeom prst="roundRect">
            <a:avLst>
              <a:gd name="adj" fmla="val 11417"/>
            </a:avLst>
          </a:prstGeom>
          <a:gradFill rotWithShape="1">
            <a:gsLst>
              <a:gs pos="0">
                <a:srgbClr val="D8E7EC"/>
              </a:gs>
              <a:gs pos="100000">
                <a:srgbClr val="D8E7EC"/>
              </a:gs>
            </a:gsLst>
            <a:lin ang="5400000" scaled="1"/>
          </a:gradFill>
          <a:ln w="9525">
            <a:round/>
            <a:headEnd/>
            <a:tailEnd/>
          </a:ln>
          <a:scene3d>
            <a:camera prst="legacyObliqueBottom"/>
            <a:lightRig rig="legacyFlat3" dir="b"/>
          </a:scene3d>
          <a:sp3d extrusionH="201600" prstMaterial="legacyMatte">
            <a:bevelT w="13500" h="13500" prst="angle"/>
            <a:bevelB w="13500" h="13500" prst="angle"/>
            <a:extrusionClr>
              <a:srgbClr val="D8E7EC"/>
            </a:extrusionClr>
          </a:sp3d>
        </p:spPr>
        <p:txBody>
          <a:bodyPr>
            <a:flatTx/>
          </a:bodyPr>
          <a:lstStyle/>
          <a:p>
            <a:pPr latinLnBrk="1"/>
            <a:endParaRPr kumimoji="1" lang="ko-KR" altLang="en-US" smtClean="0">
              <a:solidFill>
                <a:srgbClr val="000000"/>
              </a:solidFill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54" name="AutoShape 688"/>
          <p:cNvSpPr>
            <a:spLocks noChangeArrowheads="1"/>
          </p:cNvSpPr>
          <p:nvPr/>
        </p:nvSpPr>
        <p:spPr bwMode="auto">
          <a:xfrm>
            <a:off x="6084639" y="1519709"/>
            <a:ext cx="2411413" cy="863600"/>
          </a:xfrm>
          <a:prstGeom prst="roundRect">
            <a:avLst>
              <a:gd name="adj" fmla="val 11417"/>
            </a:avLst>
          </a:prstGeom>
          <a:gradFill rotWithShape="1">
            <a:gsLst>
              <a:gs pos="0">
                <a:srgbClr val="0099CC"/>
              </a:gs>
              <a:gs pos="100000">
                <a:srgbClr val="007DA7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19050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latinLnBrk="1"/>
            <a:endParaRPr kumimoji="1" lang="ko-KR" altLang="en-US" smtClean="0">
              <a:solidFill>
                <a:srgbClr val="000000"/>
              </a:solidFill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55" name="AutoShape 689"/>
          <p:cNvSpPr>
            <a:spLocks noChangeArrowheads="1"/>
          </p:cNvSpPr>
          <p:nvPr/>
        </p:nvSpPr>
        <p:spPr bwMode="auto">
          <a:xfrm>
            <a:off x="468064" y="3681884"/>
            <a:ext cx="8280400" cy="2411412"/>
          </a:xfrm>
          <a:prstGeom prst="roundRect">
            <a:avLst>
              <a:gd name="adj" fmla="val 5620"/>
            </a:avLst>
          </a:prstGeom>
          <a:solidFill>
            <a:srgbClr val="C0C0C0">
              <a:alpha val="25098"/>
            </a:srgbClr>
          </a:solidFill>
          <a:ln w="19050" algn="ctr">
            <a:solidFill>
              <a:srgbClr val="C0C0C0"/>
            </a:solidFill>
            <a:round/>
            <a:headEnd/>
            <a:tailEnd/>
          </a:ln>
        </p:spPr>
        <p:txBody>
          <a:bodyPr wrap="none" anchor="ctr"/>
          <a:lstStyle/>
          <a:p>
            <a:pPr latinLnBrk="1"/>
            <a:endParaRPr kumimoji="1" lang="ko-KR" altLang="en-US" smtClean="0">
              <a:solidFill>
                <a:srgbClr val="000000"/>
              </a:solidFill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56" name="AutoShape 690"/>
          <p:cNvSpPr>
            <a:spLocks noChangeArrowheads="1"/>
          </p:cNvSpPr>
          <p:nvPr/>
        </p:nvSpPr>
        <p:spPr bwMode="auto">
          <a:xfrm>
            <a:off x="720477" y="5556721"/>
            <a:ext cx="7775575" cy="357188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FFFFFF">
                  <a:alpha val="89998"/>
                </a:srgbClr>
              </a:gs>
              <a:gs pos="100000">
                <a:srgbClr val="FFFFFF">
                  <a:alpha val="50000"/>
                </a:srgbClr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19050" cap="rnd" algn="ctr">
                <a:solidFill>
                  <a:srgbClr val="000000"/>
                </a:solidFill>
                <a:prstDash val="sysDot"/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 latinLnBrk="1"/>
            <a:endParaRPr kumimoji="1" lang="ko-KR" altLang="ko-KR" sz="1400" smtClean="0">
              <a:solidFill>
                <a:srgbClr val="000000"/>
              </a:solidFill>
              <a:latin typeface="HY헤드라인M" pitchFamily="18" charset="-127"/>
              <a:ea typeface="HY헤드라인M" pitchFamily="18" charset="-127"/>
            </a:endParaRPr>
          </a:p>
        </p:txBody>
      </p:sp>
      <p:sp>
        <p:nvSpPr>
          <p:cNvPr id="57" name="AutoShape 691"/>
          <p:cNvSpPr>
            <a:spLocks noChangeArrowheads="1"/>
          </p:cNvSpPr>
          <p:nvPr/>
        </p:nvSpPr>
        <p:spPr bwMode="auto">
          <a:xfrm>
            <a:off x="720477" y="5163021"/>
            <a:ext cx="7775575" cy="357188"/>
          </a:xfrm>
          <a:prstGeom prst="roundRect">
            <a:avLst>
              <a:gd name="adj" fmla="val 50000"/>
            </a:avLst>
          </a:prstGeom>
          <a:solidFill>
            <a:srgbClr val="FF9900">
              <a:alpha val="25098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9050" cap="rnd" algn="ctr">
                <a:solidFill>
                  <a:srgbClr val="000000"/>
                </a:solidFill>
                <a:prstDash val="sysDot"/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 latinLnBrk="1"/>
            <a:endParaRPr kumimoji="1" lang="ko-KR" altLang="ko-KR" sz="1400" smtClean="0">
              <a:solidFill>
                <a:srgbClr val="000000"/>
              </a:solidFill>
              <a:latin typeface="HY헤드라인M" pitchFamily="18" charset="-127"/>
              <a:ea typeface="HY헤드라인M" pitchFamily="18" charset="-127"/>
            </a:endParaRPr>
          </a:p>
        </p:txBody>
      </p:sp>
      <p:sp>
        <p:nvSpPr>
          <p:cNvPr id="58" name="AutoShape 692"/>
          <p:cNvSpPr>
            <a:spLocks noChangeArrowheads="1"/>
          </p:cNvSpPr>
          <p:nvPr/>
        </p:nvSpPr>
        <p:spPr bwMode="auto">
          <a:xfrm>
            <a:off x="720477" y="4767734"/>
            <a:ext cx="7775575" cy="357187"/>
          </a:xfrm>
          <a:prstGeom prst="roundRect">
            <a:avLst>
              <a:gd name="adj" fmla="val 50000"/>
            </a:avLst>
          </a:prstGeom>
          <a:solidFill>
            <a:srgbClr val="0099CC">
              <a:alpha val="25098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9050" cap="rnd" algn="ctr">
                <a:solidFill>
                  <a:srgbClr val="000000"/>
                </a:solidFill>
                <a:prstDash val="sysDot"/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 latinLnBrk="1"/>
            <a:endParaRPr kumimoji="1" lang="ko-KR" altLang="ko-KR" sz="1400" smtClean="0">
              <a:solidFill>
                <a:srgbClr val="000000"/>
              </a:solidFill>
              <a:latin typeface="HY헤드라인M" pitchFamily="18" charset="-127"/>
              <a:ea typeface="HY헤드라인M" pitchFamily="18" charset="-127"/>
            </a:endParaRPr>
          </a:p>
        </p:txBody>
      </p:sp>
      <p:sp>
        <p:nvSpPr>
          <p:cNvPr id="59" name="AutoShape 693"/>
          <p:cNvSpPr>
            <a:spLocks noChangeArrowheads="1"/>
          </p:cNvSpPr>
          <p:nvPr/>
        </p:nvSpPr>
        <p:spPr bwMode="auto">
          <a:xfrm>
            <a:off x="720477" y="4370859"/>
            <a:ext cx="7775575" cy="357187"/>
          </a:xfrm>
          <a:prstGeom prst="roundRect">
            <a:avLst>
              <a:gd name="adj" fmla="val 50000"/>
            </a:avLst>
          </a:prstGeom>
          <a:solidFill>
            <a:srgbClr val="FFF4CB">
              <a:alpha val="47842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9050" cap="rnd" algn="ctr">
                <a:solidFill>
                  <a:srgbClr val="000000"/>
                </a:solidFill>
                <a:prstDash val="sysDot"/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 latinLnBrk="1"/>
            <a:endParaRPr kumimoji="1" lang="ko-KR" altLang="ko-KR" sz="1400" smtClean="0">
              <a:solidFill>
                <a:srgbClr val="000000"/>
              </a:solidFill>
              <a:latin typeface="HY헤드라인M" pitchFamily="18" charset="-127"/>
              <a:ea typeface="HY헤드라인M" pitchFamily="18" charset="-127"/>
            </a:endParaRPr>
          </a:p>
        </p:txBody>
      </p:sp>
      <p:grpSp>
        <p:nvGrpSpPr>
          <p:cNvPr id="60" name="Group 694"/>
          <p:cNvGrpSpPr>
            <a:grpSpLocks/>
          </p:cNvGrpSpPr>
          <p:nvPr/>
        </p:nvGrpSpPr>
        <p:grpSpPr bwMode="auto">
          <a:xfrm>
            <a:off x="936377" y="1699096"/>
            <a:ext cx="2089150" cy="431800"/>
            <a:chOff x="475" y="552"/>
            <a:chExt cx="1316" cy="272"/>
          </a:xfrm>
        </p:grpSpPr>
        <p:sp>
          <p:nvSpPr>
            <p:cNvPr id="61" name="WordArt 695"/>
            <p:cNvSpPr>
              <a:spLocks noChangeArrowheads="1" noChangeShapeType="1" noTextEdit="1"/>
            </p:cNvSpPr>
            <p:nvPr/>
          </p:nvSpPr>
          <p:spPr bwMode="auto">
            <a:xfrm>
              <a:off x="566" y="552"/>
              <a:ext cx="1089" cy="162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latinLnBrk="1"/>
              <a:r>
                <a:rPr kumimoji="1" lang="en-US" altLang="zh-CN" sz="1400" kern="10" spc="-70" smtClean="0">
                  <a:solidFill>
                    <a:srgbClr val="FFFFFF"/>
                  </a:solidFill>
                  <a:latin typeface="Arial Black"/>
                  <a:ea typeface="Gulim" pitchFamily="34" charset="-127"/>
                </a:rPr>
                <a:t>CONTENTS</a:t>
              </a:r>
              <a:endParaRPr kumimoji="1" lang="zh-CN" altLang="en-US" sz="1400" kern="10" spc="-70" smtClean="0">
                <a:solidFill>
                  <a:srgbClr val="FFFFFF"/>
                </a:solidFill>
                <a:latin typeface="Arial Black"/>
                <a:ea typeface="Gulim" pitchFamily="34" charset="-127"/>
              </a:endParaRPr>
            </a:p>
          </p:txBody>
        </p:sp>
        <p:sp>
          <p:nvSpPr>
            <p:cNvPr id="62" name="WordArt 696"/>
            <p:cNvSpPr>
              <a:spLocks noChangeArrowheads="1" noChangeShapeType="1" noTextEdit="1"/>
            </p:cNvSpPr>
            <p:nvPr/>
          </p:nvSpPr>
          <p:spPr bwMode="auto">
            <a:xfrm>
              <a:off x="475" y="740"/>
              <a:ext cx="1316" cy="84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latinLnBrk="1"/>
              <a:r>
                <a:rPr kumimoji="1" lang="en-US" altLang="zh-CN" sz="800" b="1" kern="10" spc="-40" smtClean="0">
                  <a:solidFill>
                    <a:srgbClr val="FFFFFF"/>
                  </a:solidFill>
                  <a:latin typeface="Arial"/>
                  <a:ea typeface="Gulim" pitchFamily="34" charset="-127"/>
                  <a:cs typeface="Arial"/>
                </a:rPr>
                <a:t>CLICK TO ADD CONTENTS !</a:t>
              </a:r>
              <a:endParaRPr kumimoji="1" lang="zh-CN" altLang="en-US" sz="800" b="1" kern="10" spc="-40" smtClean="0">
                <a:solidFill>
                  <a:srgbClr val="FFFFFF"/>
                </a:solidFill>
                <a:latin typeface="Arial"/>
                <a:ea typeface="Gulim" pitchFamily="34" charset="-127"/>
                <a:cs typeface="Arial"/>
              </a:endParaRPr>
            </a:p>
          </p:txBody>
        </p:sp>
      </p:grpSp>
      <p:grpSp>
        <p:nvGrpSpPr>
          <p:cNvPr id="63" name="Group 697"/>
          <p:cNvGrpSpPr>
            <a:grpSpLocks/>
          </p:cNvGrpSpPr>
          <p:nvPr/>
        </p:nvGrpSpPr>
        <p:grpSpPr bwMode="auto">
          <a:xfrm>
            <a:off x="3600202" y="1699096"/>
            <a:ext cx="2089150" cy="431800"/>
            <a:chOff x="475" y="552"/>
            <a:chExt cx="1316" cy="272"/>
          </a:xfrm>
        </p:grpSpPr>
        <p:sp>
          <p:nvSpPr>
            <p:cNvPr id="64" name="WordArt 698"/>
            <p:cNvSpPr>
              <a:spLocks noChangeArrowheads="1" noChangeShapeType="1" noTextEdit="1"/>
            </p:cNvSpPr>
            <p:nvPr/>
          </p:nvSpPr>
          <p:spPr bwMode="auto">
            <a:xfrm>
              <a:off x="566" y="552"/>
              <a:ext cx="1089" cy="162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latinLnBrk="1"/>
              <a:r>
                <a:rPr kumimoji="1" lang="en-US" altLang="zh-CN" sz="1400" kern="10" spc="-70" smtClean="0">
                  <a:solidFill>
                    <a:srgbClr val="FFFFFF"/>
                  </a:solidFill>
                  <a:latin typeface="Arial Black"/>
                  <a:ea typeface="Gulim" pitchFamily="34" charset="-127"/>
                </a:rPr>
                <a:t>CONTENTS</a:t>
              </a:r>
              <a:endParaRPr kumimoji="1" lang="zh-CN" altLang="en-US" sz="1400" kern="10" spc="-70" smtClean="0">
                <a:solidFill>
                  <a:srgbClr val="FFFFFF"/>
                </a:solidFill>
                <a:latin typeface="Arial Black"/>
                <a:ea typeface="Gulim" pitchFamily="34" charset="-127"/>
              </a:endParaRPr>
            </a:p>
          </p:txBody>
        </p:sp>
        <p:sp>
          <p:nvSpPr>
            <p:cNvPr id="65" name="WordArt 699"/>
            <p:cNvSpPr>
              <a:spLocks noChangeArrowheads="1" noChangeShapeType="1" noTextEdit="1"/>
            </p:cNvSpPr>
            <p:nvPr/>
          </p:nvSpPr>
          <p:spPr bwMode="auto">
            <a:xfrm>
              <a:off x="475" y="740"/>
              <a:ext cx="1316" cy="84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latinLnBrk="1"/>
              <a:r>
                <a:rPr kumimoji="1" lang="en-US" altLang="zh-CN" sz="800" b="1" kern="10" spc="-40" smtClean="0">
                  <a:solidFill>
                    <a:srgbClr val="FFFFFF"/>
                  </a:solidFill>
                  <a:latin typeface="Arial"/>
                  <a:ea typeface="Gulim" pitchFamily="34" charset="-127"/>
                  <a:cs typeface="Arial"/>
                </a:rPr>
                <a:t>CLICK TO ADD CONTENTS !</a:t>
              </a:r>
              <a:endParaRPr kumimoji="1" lang="zh-CN" altLang="en-US" sz="800" b="1" kern="10" spc="-40" smtClean="0">
                <a:solidFill>
                  <a:srgbClr val="FFFFFF"/>
                </a:solidFill>
                <a:latin typeface="Arial"/>
                <a:ea typeface="Gulim" pitchFamily="34" charset="-127"/>
                <a:cs typeface="Arial"/>
              </a:endParaRPr>
            </a:p>
          </p:txBody>
        </p:sp>
      </p:grpSp>
      <p:grpSp>
        <p:nvGrpSpPr>
          <p:cNvPr id="66" name="Group 700"/>
          <p:cNvGrpSpPr>
            <a:grpSpLocks/>
          </p:cNvGrpSpPr>
          <p:nvPr/>
        </p:nvGrpSpPr>
        <p:grpSpPr bwMode="auto">
          <a:xfrm>
            <a:off x="6264027" y="1699096"/>
            <a:ext cx="2089150" cy="431800"/>
            <a:chOff x="475" y="552"/>
            <a:chExt cx="1316" cy="272"/>
          </a:xfrm>
        </p:grpSpPr>
        <p:sp>
          <p:nvSpPr>
            <p:cNvPr id="67" name="WordArt 701"/>
            <p:cNvSpPr>
              <a:spLocks noChangeArrowheads="1" noChangeShapeType="1" noTextEdit="1"/>
            </p:cNvSpPr>
            <p:nvPr/>
          </p:nvSpPr>
          <p:spPr bwMode="auto">
            <a:xfrm>
              <a:off x="566" y="552"/>
              <a:ext cx="1089" cy="162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latinLnBrk="1"/>
              <a:r>
                <a:rPr kumimoji="1" lang="en-US" altLang="zh-CN" sz="1400" kern="10" spc="-70" smtClean="0">
                  <a:solidFill>
                    <a:srgbClr val="FFFFFF"/>
                  </a:solidFill>
                  <a:latin typeface="Arial Black"/>
                  <a:ea typeface="Gulim" pitchFamily="34" charset="-127"/>
                </a:rPr>
                <a:t>CONTENTS</a:t>
              </a:r>
              <a:endParaRPr kumimoji="1" lang="zh-CN" altLang="en-US" sz="1400" kern="10" spc="-70" smtClean="0">
                <a:solidFill>
                  <a:srgbClr val="FFFFFF"/>
                </a:solidFill>
                <a:latin typeface="Arial Black"/>
                <a:ea typeface="Gulim" pitchFamily="34" charset="-127"/>
              </a:endParaRPr>
            </a:p>
          </p:txBody>
        </p:sp>
        <p:sp>
          <p:nvSpPr>
            <p:cNvPr id="73" name="WordArt 702"/>
            <p:cNvSpPr>
              <a:spLocks noChangeArrowheads="1" noChangeShapeType="1" noTextEdit="1"/>
            </p:cNvSpPr>
            <p:nvPr/>
          </p:nvSpPr>
          <p:spPr bwMode="auto">
            <a:xfrm>
              <a:off x="475" y="740"/>
              <a:ext cx="1316" cy="84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latinLnBrk="1"/>
              <a:r>
                <a:rPr kumimoji="1" lang="en-US" altLang="zh-CN" sz="800" b="1" kern="10" spc="-40" smtClean="0">
                  <a:solidFill>
                    <a:srgbClr val="FFFFFF"/>
                  </a:solidFill>
                  <a:latin typeface="Arial"/>
                  <a:ea typeface="Gulim" pitchFamily="34" charset="-127"/>
                  <a:cs typeface="Arial"/>
                </a:rPr>
                <a:t>CLICK TO ADD CONTENTS !</a:t>
              </a:r>
              <a:endParaRPr kumimoji="1" lang="zh-CN" altLang="en-US" sz="800" b="1" kern="10" spc="-40" smtClean="0">
                <a:solidFill>
                  <a:srgbClr val="FFFFFF"/>
                </a:solidFill>
                <a:latin typeface="Arial"/>
                <a:ea typeface="Gulim" pitchFamily="34" charset="-127"/>
                <a:cs typeface="Arial"/>
              </a:endParaRPr>
            </a:p>
          </p:txBody>
        </p:sp>
      </p:grpSp>
      <p:sp>
        <p:nvSpPr>
          <p:cNvPr id="74" name="WordArt 703"/>
          <p:cNvSpPr>
            <a:spLocks noChangeArrowheads="1" noChangeShapeType="1" noTextEdit="1"/>
          </p:cNvSpPr>
          <p:nvPr/>
        </p:nvSpPr>
        <p:spPr bwMode="auto">
          <a:xfrm>
            <a:off x="1439614" y="2707159"/>
            <a:ext cx="936625" cy="265112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latinLnBrk="1"/>
            <a:r>
              <a:rPr kumimoji="1" lang="en-US" altLang="zh-CN" sz="1400" kern="10" spc="-70" smtClean="0">
                <a:solidFill>
                  <a:srgbClr val="000000">
                    <a:alpha val="70195"/>
                  </a:srgbClr>
                </a:solidFill>
                <a:latin typeface="Arial Black"/>
                <a:ea typeface="Gulim" pitchFamily="34" charset="-127"/>
              </a:rPr>
              <a:t>TEXT</a:t>
            </a:r>
            <a:endParaRPr kumimoji="1" lang="zh-CN" altLang="en-US" sz="1400" kern="10" spc="-70" smtClean="0">
              <a:solidFill>
                <a:srgbClr val="000000">
                  <a:alpha val="70195"/>
                </a:srgbClr>
              </a:solidFill>
              <a:latin typeface="Arial Black"/>
              <a:ea typeface="Gulim" pitchFamily="34" charset="-127"/>
            </a:endParaRPr>
          </a:p>
        </p:txBody>
      </p:sp>
      <p:sp>
        <p:nvSpPr>
          <p:cNvPr id="75" name="WordArt 704"/>
          <p:cNvSpPr>
            <a:spLocks noChangeArrowheads="1" noChangeShapeType="1" noTextEdit="1"/>
          </p:cNvSpPr>
          <p:nvPr/>
        </p:nvSpPr>
        <p:spPr bwMode="auto">
          <a:xfrm>
            <a:off x="4176464" y="2707159"/>
            <a:ext cx="936625" cy="265112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latinLnBrk="1"/>
            <a:r>
              <a:rPr kumimoji="1" lang="en-US" altLang="zh-CN" sz="1400" kern="10" spc="-70" smtClean="0">
                <a:solidFill>
                  <a:srgbClr val="000000">
                    <a:alpha val="70195"/>
                  </a:srgbClr>
                </a:solidFill>
                <a:latin typeface="Arial Black"/>
                <a:ea typeface="Gulim" pitchFamily="34" charset="-127"/>
              </a:rPr>
              <a:t>TEXT</a:t>
            </a:r>
            <a:endParaRPr kumimoji="1" lang="zh-CN" altLang="en-US" sz="1400" kern="10" spc="-70" smtClean="0">
              <a:solidFill>
                <a:srgbClr val="000000">
                  <a:alpha val="70195"/>
                </a:srgbClr>
              </a:solidFill>
              <a:latin typeface="Arial Black"/>
              <a:ea typeface="Gulim" pitchFamily="34" charset="-127"/>
            </a:endParaRPr>
          </a:p>
        </p:txBody>
      </p:sp>
      <p:sp>
        <p:nvSpPr>
          <p:cNvPr id="76" name="WordArt 705"/>
          <p:cNvSpPr>
            <a:spLocks noChangeArrowheads="1" noChangeShapeType="1" noTextEdit="1"/>
          </p:cNvSpPr>
          <p:nvPr/>
        </p:nvSpPr>
        <p:spPr bwMode="auto">
          <a:xfrm>
            <a:off x="6840289" y="2707159"/>
            <a:ext cx="936625" cy="265112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latinLnBrk="1"/>
            <a:r>
              <a:rPr kumimoji="1" lang="en-US" altLang="zh-CN" sz="1400" kern="10" spc="-70" smtClean="0">
                <a:solidFill>
                  <a:srgbClr val="000000">
                    <a:alpha val="70195"/>
                  </a:srgbClr>
                </a:solidFill>
                <a:latin typeface="Arial Black"/>
                <a:ea typeface="Gulim" pitchFamily="34" charset="-127"/>
              </a:rPr>
              <a:t>TEXT</a:t>
            </a:r>
            <a:endParaRPr kumimoji="1" lang="zh-CN" altLang="en-US" sz="1400" kern="10" spc="-70" smtClean="0">
              <a:solidFill>
                <a:srgbClr val="000000">
                  <a:alpha val="70195"/>
                </a:srgbClr>
              </a:solidFill>
              <a:latin typeface="Arial Black"/>
              <a:ea typeface="Gulim" pitchFamily="34" charset="-127"/>
            </a:endParaRPr>
          </a:p>
        </p:txBody>
      </p:sp>
      <p:sp>
        <p:nvSpPr>
          <p:cNvPr id="77" name="WordArt 706"/>
          <p:cNvSpPr>
            <a:spLocks noChangeArrowheads="1" noChangeShapeType="1" noTextEdit="1"/>
          </p:cNvSpPr>
          <p:nvPr/>
        </p:nvSpPr>
        <p:spPr bwMode="auto">
          <a:xfrm>
            <a:off x="3600202" y="3861271"/>
            <a:ext cx="2016125" cy="287338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latinLnBrk="1"/>
            <a:r>
              <a:rPr kumimoji="1" lang="en-US" altLang="zh-CN" sz="1400" kern="10" spc="-70" smtClean="0">
                <a:solidFill>
                  <a:srgbClr val="000000">
                    <a:alpha val="65097"/>
                  </a:srgbClr>
                </a:solidFill>
                <a:latin typeface="Arial Black"/>
                <a:ea typeface="Gulim" pitchFamily="34" charset="-127"/>
              </a:rPr>
              <a:t>TITLE LIST</a:t>
            </a:r>
            <a:endParaRPr kumimoji="1" lang="zh-CN" altLang="en-US" sz="1400" kern="10" spc="-70" smtClean="0">
              <a:solidFill>
                <a:srgbClr val="000000">
                  <a:alpha val="65097"/>
                </a:srgbClr>
              </a:solidFill>
              <a:latin typeface="Arial Black"/>
              <a:ea typeface="Gulim" pitchFamily="34" charset="-127"/>
            </a:endParaRPr>
          </a:p>
        </p:txBody>
      </p:sp>
      <p:sp>
        <p:nvSpPr>
          <p:cNvPr id="78" name="WordArt 707"/>
          <p:cNvSpPr>
            <a:spLocks noChangeArrowheads="1" noChangeShapeType="1" noTextEdit="1"/>
          </p:cNvSpPr>
          <p:nvPr/>
        </p:nvSpPr>
        <p:spPr bwMode="auto">
          <a:xfrm>
            <a:off x="3384302" y="4466109"/>
            <a:ext cx="2447925" cy="163512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latinLnBrk="1"/>
            <a:r>
              <a:rPr kumimoji="1" lang="en-US" altLang="zh-CN" sz="1000" b="1" kern="10" spc="-50" smtClean="0">
                <a:solidFill>
                  <a:srgbClr val="333333"/>
                </a:solidFill>
                <a:latin typeface="Arial"/>
                <a:ea typeface="Gulim" pitchFamily="34" charset="-127"/>
                <a:cs typeface="Arial"/>
              </a:rPr>
              <a:t>CLICK TO ADD CONTENTS</a:t>
            </a:r>
            <a:endParaRPr kumimoji="1" lang="zh-CN" altLang="en-US" sz="1000" b="1" kern="10" spc="-50" smtClean="0">
              <a:solidFill>
                <a:srgbClr val="333333"/>
              </a:solidFill>
              <a:latin typeface="Arial"/>
              <a:ea typeface="Gulim" pitchFamily="34" charset="-127"/>
              <a:cs typeface="Arial"/>
            </a:endParaRPr>
          </a:p>
        </p:txBody>
      </p:sp>
      <p:sp>
        <p:nvSpPr>
          <p:cNvPr id="85" name="WordArt 708"/>
          <p:cNvSpPr>
            <a:spLocks noChangeArrowheads="1" noChangeShapeType="1" noTextEdit="1"/>
          </p:cNvSpPr>
          <p:nvPr/>
        </p:nvSpPr>
        <p:spPr bwMode="auto">
          <a:xfrm>
            <a:off x="3384302" y="4869334"/>
            <a:ext cx="2447925" cy="163512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latinLnBrk="1"/>
            <a:r>
              <a:rPr kumimoji="1" lang="en-US" altLang="zh-CN" sz="1000" b="1" kern="10" spc="-50" smtClean="0">
                <a:solidFill>
                  <a:srgbClr val="333333"/>
                </a:solidFill>
                <a:latin typeface="Arial"/>
                <a:ea typeface="Gulim" pitchFamily="34" charset="-127"/>
                <a:cs typeface="Arial"/>
              </a:rPr>
              <a:t>CLICK TO ADD CONTENTS</a:t>
            </a:r>
            <a:endParaRPr kumimoji="1" lang="zh-CN" altLang="en-US" sz="1000" b="1" kern="10" spc="-50" smtClean="0">
              <a:solidFill>
                <a:srgbClr val="333333"/>
              </a:solidFill>
              <a:latin typeface="Arial"/>
              <a:ea typeface="Gulim" pitchFamily="34" charset="-127"/>
              <a:cs typeface="Arial"/>
            </a:endParaRPr>
          </a:p>
        </p:txBody>
      </p:sp>
      <p:sp>
        <p:nvSpPr>
          <p:cNvPr id="86" name="WordArt 709"/>
          <p:cNvSpPr>
            <a:spLocks noChangeArrowheads="1" noChangeShapeType="1" noTextEdit="1"/>
          </p:cNvSpPr>
          <p:nvPr/>
        </p:nvSpPr>
        <p:spPr bwMode="auto">
          <a:xfrm>
            <a:off x="3384302" y="5229696"/>
            <a:ext cx="2447925" cy="163513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latinLnBrk="1"/>
            <a:r>
              <a:rPr kumimoji="1" lang="en-US" altLang="zh-CN" sz="1000" b="1" kern="10" spc="-50" smtClean="0">
                <a:solidFill>
                  <a:srgbClr val="333333"/>
                </a:solidFill>
                <a:latin typeface="Arial"/>
                <a:ea typeface="Gulim" pitchFamily="34" charset="-127"/>
                <a:cs typeface="Arial"/>
              </a:rPr>
              <a:t>CLICK TO ADD CONTENTS</a:t>
            </a:r>
            <a:endParaRPr kumimoji="1" lang="zh-CN" altLang="en-US" sz="1000" b="1" kern="10" spc="-50" smtClean="0">
              <a:solidFill>
                <a:srgbClr val="333333"/>
              </a:solidFill>
              <a:latin typeface="Arial"/>
              <a:ea typeface="Gulim" pitchFamily="34" charset="-127"/>
              <a:cs typeface="Arial"/>
            </a:endParaRPr>
          </a:p>
        </p:txBody>
      </p:sp>
      <p:sp>
        <p:nvSpPr>
          <p:cNvPr id="87" name="WordArt 710"/>
          <p:cNvSpPr>
            <a:spLocks noChangeArrowheads="1" noChangeShapeType="1" noTextEdit="1"/>
          </p:cNvSpPr>
          <p:nvPr/>
        </p:nvSpPr>
        <p:spPr bwMode="auto">
          <a:xfrm>
            <a:off x="3384302" y="5661496"/>
            <a:ext cx="2447925" cy="163513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latinLnBrk="1"/>
            <a:r>
              <a:rPr kumimoji="1" lang="en-US" altLang="zh-CN" sz="1000" b="1" kern="10" spc="-50" smtClean="0">
                <a:solidFill>
                  <a:srgbClr val="333333"/>
                </a:solidFill>
                <a:latin typeface="Arial"/>
                <a:ea typeface="Gulim" pitchFamily="34" charset="-127"/>
                <a:cs typeface="Arial"/>
              </a:rPr>
              <a:t>CLICK TO ADD CONTENTS</a:t>
            </a:r>
            <a:endParaRPr kumimoji="1" lang="zh-CN" altLang="en-US" sz="1000" b="1" kern="10" spc="-50" smtClean="0">
              <a:solidFill>
                <a:srgbClr val="333333"/>
              </a:solidFill>
              <a:latin typeface="Arial"/>
              <a:ea typeface="Gulim" pitchFamily="34" charset="-127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5664493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611560" y="4427992"/>
            <a:ext cx="7920880" cy="20162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         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      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       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708920"/>
            <a:ext cx="9144000" cy="1719072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128247"/>
            <a:ext cx="7200800" cy="2508665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809313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809313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4001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439993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19778</TotalTime>
  <Words>194</Words>
  <Application>Microsoft Office PowerPoint</Application>
  <PresentationFormat>全屏显示(4:3)</PresentationFormat>
  <Paragraphs>28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4" baseType="lpstr">
      <vt:lpstr>Office 主题</vt:lpstr>
      <vt:lpstr>1_Office 主题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cp:lastModifiedBy>lenovo</cp:lastModifiedBy>
  <cp:revision>997</cp:revision>
  <dcterms:created xsi:type="dcterms:W3CDTF">2009-02-11T05:37:22Z</dcterms:created>
  <dcterms:modified xsi:type="dcterms:W3CDTF">2013-09-07T13:09:17Z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