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Oval 563"/>
          <p:cNvSpPr>
            <a:spLocks noChangeArrowheads="1"/>
          </p:cNvSpPr>
          <p:nvPr/>
        </p:nvSpPr>
        <p:spPr bwMode="auto">
          <a:xfrm>
            <a:off x="3311475" y="3247231"/>
            <a:ext cx="2595562" cy="2608263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srgbClr val="FFFFFF"/>
              </a:solidFill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8" name="Oval 564"/>
          <p:cNvSpPr>
            <a:spLocks noChangeArrowheads="1"/>
          </p:cNvSpPr>
          <p:nvPr/>
        </p:nvSpPr>
        <p:spPr bwMode="auto">
          <a:xfrm>
            <a:off x="4229050" y="3301206"/>
            <a:ext cx="692150" cy="6969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Line 521"/>
          <p:cNvSpPr>
            <a:spLocks noChangeShapeType="1"/>
          </p:cNvSpPr>
          <p:nvPr/>
        </p:nvSpPr>
        <p:spPr bwMode="auto">
          <a:xfrm>
            <a:off x="5472062" y="2601119"/>
            <a:ext cx="1588" cy="611187"/>
          </a:xfrm>
          <a:prstGeom prst="line">
            <a:avLst/>
          </a:prstGeom>
          <a:noFill/>
          <a:ln w="190500">
            <a:solidFill>
              <a:srgbClr val="0099CC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Line 522"/>
          <p:cNvSpPr>
            <a:spLocks noChangeShapeType="1"/>
          </p:cNvSpPr>
          <p:nvPr/>
        </p:nvSpPr>
        <p:spPr bwMode="auto">
          <a:xfrm>
            <a:off x="3779787" y="2601119"/>
            <a:ext cx="1588" cy="611187"/>
          </a:xfrm>
          <a:prstGeom prst="line">
            <a:avLst/>
          </a:prstGeom>
          <a:noFill/>
          <a:ln w="190500">
            <a:solidFill>
              <a:srgbClr val="945803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Freeform 523"/>
          <p:cNvSpPr>
            <a:spLocks/>
          </p:cNvSpPr>
          <p:nvPr/>
        </p:nvSpPr>
        <p:spPr bwMode="auto">
          <a:xfrm flipH="1">
            <a:off x="6229300" y="2601119"/>
            <a:ext cx="935037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2147483647 h 953"/>
              <a:gd name="T4" fmla="*/ 2147483647 w 635"/>
              <a:gd name="T5" fmla="*/ 2147483647 h 953"/>
              <a:gd name="T6" fmla="*/ 0 60000 65536"/>
              <a:gd name="T7" fmla="*/ 0 60000 65536"/>
              <a:gd name="T8" fmla="*/ 0 60000 65536"/>
              <a:gd name="T9" fmla="*/ 0 w 635"/>
              <a:gd name="T10" fmla="*/ 0 h 953"/>
              <a:gd name="T11" fmla="*/ 635 w 635"/>
              <a:gd name="T12" fmla="*/ 953 h 9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>
            <a:solidFill>
              <a:srgbClr val="945803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Freeform 524"/>
          <p:cNvSpPr>
            <a:spLocks/>
          </p:cNvSpPr>
          <p:nvPr/>
        </p:nvSpPr>
        <p:spPr bwMode="auto">
          <a:xfrm>
            <a:off x="2087512" y="2601119"/>
            <a:ext cx="900113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2147483647 h 953"/>
              <a:gd name="T4" fmla="*/ 2147483647 w 635"/>
              <a:gd name="T5" fmla="*/ 2147483647 h 953"/>
              <a:gd name="T6" fmla="*/ 0 60000 65536"/>
              <a:gd name="T7" fmla="*/ 0 60000 65536"/>
              <a:gd name="T8" fmla="*/ 0 60000 65536"/>
              <a:gd name="T9" fmla="*/ 0 w 635"/>
              <a:gd name="T10" fmla="*/ 0 h 953"/>
              <a:gd name="T11" fmla="*/ 635 w 635"/>
              <a:gd name="T12" fmla="*/ 953 h 9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>
            <a:solidFill>
              <a:srgbClr val="0099CC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525"/>
          <p:cNvSpPr>
            <a:spLocks noChangeArrowheads="1"/>
          </p:cNvSpPr>
          <p:nvPr/>
        </p:nvSpPr>
        <p:spPr bwMode="auto">
          <a:xfrm>
            <a:off x="1079450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4" name="AutoShape 526"/>
          <p:cNvSpPr>
            <a:spLocks noChangeArrowheads="1"/>
          </p:cNvSpPr>
          <p:nvPr/>
        </p:nvSpPr>
        <p:spPr bwMode="auto">
          <a:xfrm>
            <a:off x="1331862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8EC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AutoShape 527"/>
          <p:cNvSpPr>
            <a:spLocks noChangeArrowheads="1"/>
          </p:cNvSpPr>
          <p:nvPr/>
        </p:nvSpPr>
        <p:spPr bwMode="auto">
          <a:xfrm>
            <a:off x="1403300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AutoShape 528"/>
          <p:cNvSpPr>
            <a:spLocks noChangeArrowheads="1"/>
          </p:cNvSpPr>
          <p:nvPr/>
        </p:nvSpPr>
        <p:spPr bwMode="auto">
          <a:xfrm>
            <a:off x="2771725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AutoShape 529"/>
          <p:cNvSpPr>
            <a:spLocks noChangeArrowheads="1"/>
          </p:cNvSpPr>
          <p:nvPr/>
        </p:nvSpPr>
        <p:spPr bwMode="auto">
          <a:xfrm>
            <a:off x="3024137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AutoShape 530"/>
          <p:cNvSpPr>
            <a:spLocks noChangeArrowheads="1"/>
          </p:cNvSpPr>
          <p:nvPr/>
        </p:nvSpPr>
        <p:spPr bwMode="auto">
          <a:xfrm>
            <a:off x="3095575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AutoShape 531"/>
          <p:cNvSpPr>
            <a:spLocks noChangeArrowheads="1"/>
          </p:cNvSpPr>
          <p:nvPr/>
        </p:nvSpPr>
        <p:spPr bwMode="auto">
          <a:xfrm>
            <a:off x="4464000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AutoShape 532"/>
          <p:cNvSpPr>
            <a:spLocks noChangeArrowheads="1"/>
          </p:cNvSpPr>
          <p:nvPr/>
        </p:nvSpPr>
        <p:spPr bwMode="auto">
          <a:xfrm>
            <a:off x="4716412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8EC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533"/>
          <p:cNvSpPr>
            <a:spLocks noChangeArrowheads="1"/>
          </p:cNvSpPr>
          <p:nvPr/>
        </p:nvSpPr>
        <p:spPr bwMode="auto">
          <a:xfrm>
            <a:off x="4787850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534"/>
          <p:cNvSpPr>
            <a:spLocks noChangeArrowheads="1"/>
          </p:cNvSpPr>
          <p:nvPr/>
        </p:nvSpPr>
        <p:spPr bwMode="auto">
          <a:xfrm>
            <a:off x="6156275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535"/>
          <p:cNvSpPr>
            <a:spLocks noChangeArrowheads="1"/>
          </p:cNvSpPr>
          <p:nvPr/>
        </p:nvSpPr>
        <p:spPr bwMode="auto">
          <a:xfrm>
            <a:off x="6408687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AutoShape 536"/>
          <p:cNvSpPr>
            <a:spLocks noChangeArrowheads="1"/>
          </p:cNvSpPr>
          <p:nvPr/>
        </p:nvSpPr>
        <p:spPr bwMode="auto">
          <a:xfrm>
            <a:off x="6470600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5" name="Group 537"/>
          <p:cNvGrpSpPr>
            <a:grpSpLocks/>
          </p:cNvGrpSpPr>
          <p:nvPr/>
        </p:nvGrpSpPr>
        <p:grpSpPr bwMode="auto">
          <a:xfrm>
            <a:off x="1512837" y="1412081"/>
            <a:ext cx="1155700" cy="420688"/>
            <a:chOff x="2560" y="618"/>
            <a:chExt cx="728" cy="265"/>
          </a:xfrm>
        </p:grpSpPr>
        <p:sp>
          <p:nvSpPr>
            <p:cNvPr id="126" name="WordArt 538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7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8" name="Group 540"/>
          <p:cNvGrpSpPr>
            <a:grpSpLocks/>
          </p:cNvGrpSpPr>
          <p:nvPr/>
        </p:nvGrpSpPr>
        <p:grpSpPr bwMode="auto">
          <a:xfrm>
            <a:off x="3201937" y="1412081"/>
            <a:ext cx="1155700" cy="420688"/>
            <a:chOff x="2560" y="618"/>
            <a:chExt cx="728" cy="265"/>
          </a:xfrm>
        </p:grpSpPr>
        <p:sp>
          <p:nvSpPr>
            <p:cNvPr id="129" name="WordArt 541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WordArt 542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1" name="Group 543"/>
          <p:cNvGrpSpPr>
            <a:grpSpLocks/>
          </p:cNvGrpSpPr>
          <p:nvPr/>
        </p:nvGrpSpPr>
        <p:grpSpPr bwMode="auto">
          <a:xfrm>
            <a:off x="4895800" y="1412081"/>
            <a:ext cx="1155700" cy="420688"/>
            <a:chOff x="2560" y="618"/>
            <a:chExt cx="728" cy="265"/>
          </a:xfrm>
        </p:grpSpPr>
        <p:sp>
          <p:nvSpPr>
            <p:cNvPr id="132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78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79" name="Group 546"/>
          <p:cNvGrpSpPr>
            <a:grpSpLocks/>
          </p:cNvGrpSpPr>
          <p:nvPr/>
        </p:nvGrpSpPr>
        <p:grpSpPr bwMode="auto">
          <a:xfrm>
            <a:off x="6586487" y="1412081"/>
            <a:ext cx="1155700" cy="420688"/>
            <a:chOff x="2560" y="618"/>
            <a:chExt cx="728" cy="265"/>
          </a:xfrm>
        </p:grpSpPr>
        <p:sp>
          <p:nvSpPr>
            <p:cNvPr id="180" name="WordArt 547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81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82" name="WordArt 549"/>
          <p:cNvSpPr>
            <a:spLocks noChangeArrowheads="1" noChangeShapeType="1" noTextEdit="1"/>
          </p:cNvSpPr>
          <p:nvPr/>
        </p:nvSpPr>
        <p:spPr bwMode="auto">
          <a:xfrm>
            <a:off x="1584275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83" name="WordArt 550"/>
          <p:cNvSpPr>
            <a:spLocks noChangeArrowheads="1" noChangeShapeType="1" noTextEdit="1"/>
          </p:cNvSpPr>
          <p:nvPr/>
        </p:nvSpPr>
        <p:spPr bwMode="auto">
          <a:xfrm>
            <a:off x="3313062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84" name="WordArt 551"/>
          <p:cNvSpPr>
            <a:spLocks noChangeArrowheads="1" noChangeShapeType="1" noTextEdit="1"/>
          </p:cNvSpPr>
          <p:nvPr/>
        </p:nvSpPr>
        <p:spPr bwMode="auto">
          <a:xfrm>
            <a:off x="4968825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85" name="WordArt 552"/>
          <p:cNvSpPr>
            <a:spLocks noChangeArrowheads="1" noChangeShapeType="1" noTextEdit="1"/>
          </p:cNvSpPr>
          <p:nvPr/>
        </p:nvSpPr>
        <p:spPr bwMode="auto">
          <a:xfrm>
            <a:off x="6696025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pic>
        <p:nvPicPr>
          <p:cNvPr id="186" name="Picture 558" descr="그림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37" y="3248819"/>
            <a:ext cx="2646363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7" name="Group 559"/>
          <p:cNvGrpSpPr>
            <a:grpSpLocks/>
          </p:cNvGrpSpPr>
          <p:nvPr/>
        </p:nvGrpSpPr>
        <p:grpSpPr bwMode="auto">
          <a:xfrm>
            <a:off x="3563887" y="4291806"/>
            <a:ext cx="2089150" cy="431800"/>
            <a:chOff x="475" y="552"/>
            <a:chExt cx="1316" cy="272"/>
          </a:xfrm>
        </p:grpSpPr>
        <p:sp>
          <p:nvSpPr>
            <p:cNvPr id="188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566" y="552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89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475" y="740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177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131</cp:revision>
  <dcterms:created xsi:type="dcterms:W3CDTF">2012-12-20T06:04:47Z</dcterms:created>
  <dcterms:modified xsi:type="dcterms:W3CDTF">2013-09-07T13:05:56Z</dcterms:modified>
</cp:coreProperties>
</file>