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Oval 504"/>
          <p:cNvSpPr>
            <a:spLocks noChangeArrowheads="1"/>
          </p:cNvSpPr>
          <p:nvPr/>
        </p:nvSpPr>
        <p:spPr bwMode="auto">
          <a:xfrm>
            <a:off x="6227763" y="1699741"/>
            <a:ext cx="2311400" cy="23225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34" name="Oval 505"/>
          <p:cNvSpPr>
            <a:spLocks noChangeArrowheads="1"/>
          </p:cNvSpPr>
          <p:nvPr/>
        </p:nvSpPr>
        <p:spPr bwMode="auto">
          <a:xfrm>
            <a:off x="7045325" y="1747366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5" name="Oval 506"/>
          <p:cNvSpPr>
            <a:spLocks noChangeArrowheads="1"/>
          </p:cNvSpPr>
          <p:nvPr/>
        </p:nvSpPr>
        <p:spPr bwMode="auto">
          <a:xfrm>
            <a:off x="3419475" y="1699741"/>
            <a:ext cx="2311400" cy="2322512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36" name="Oval 507"/>
          <p:cNvSpPr>
            <a:spLocks noChangeArrowheads="1"/>
          </p:cNvSpPr>
          <p:nvPr/>
        </p:nvSpPr>
        <p:spPr bwMode="auto">
          <a:xfrm>
            <a:off x="4237038" y="1747366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AutoShape 508"/>
          <p:cNvSpPr>
            <a:spLocks noChangeArrowheads="1"/>
          </p:cNvSpPr>
          <p:nvPr/>
        </p:nvSpPr>
        <p:spPr bwMode="auto">
          <a:xfrm>
            <a:off x="3276600" y="3245966"/>
            <a:ext cx="2627313" cy="21272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algn="ctr">
            <a:solidFill>
              <a:srgbClr val="945803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8" name="AutoShape 509"/>
          <p:cNvSpPr>
            <a:spLocks noChangeArrowheads="1"/>
          </p:cNvSpPr>
          <p:nvPr/>
        </p:nvSpPr>
        <p:spPr bwMode="auto">
          <a:xfrm>
            <a:off x="6084888" y="3245966"/>
            <a:ext cx="2627312" cy="21272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algn="ctr">
            <a:solidFill>
              <a:srgbClr val="0099CC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9" name="Oval 510"/>
          <p:cNvSpPr>
            <a:spLocks noChangeArrowheads="1"/>
          </p:cNvSpPr>
          <p:nvPr/>
        </p:nvSpPr>
        <p:spPr bwMode="auto">
          <a:xfrm>
            <a:off x="719138" y="3187228"/>
            <a:ext cx="2087562" cy="7445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0" name="Oval 511"/>
          <p:cNvSpPr>
            <a:spLocks noChangeArrowheads="1"/>
          </p:cNvSpPr>
          <p:nvPr/>
        </p:nvSpPr>
        <p:spPr bwMode="auto">
          <a:xfrm>
            <a:off x="611188" y="1699741"/>
            <a:ext cx="2311400" cy="2322512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41" name="Oval 512"/>
          <p:cNvSpPr>
            <a:spLocks noChangeArrowheads="1"/>
          </p:cNvSpPr>
          <p:nvPr/>
        </p:nvSpPr>
        <p:spPr bwMode="auto">
          <a:xfrm>
            <a:off x="1428750" y="1747366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2" name="AutoShape 513"/>
          <p:cNvSpPr>
            <a:spLocks noChangeArrowheads="1"/>
          </p:cNvSpPr>
          <p:nvPr/>
        </p:nvSpPr>
        <p:spPr bwMode="auto">
          <a:xfrm>
            <a:off x="468313" y="3247553"/>
            <a:ext cx="2627312" cy="2125663"/>
          </a:xfrm>
          <a:prstGeom prst="roundRect">
            <a:avLst>
              <a:gd name="adj" fmla="val 5801"/>
            </a:avLst>
          </a:prstGeom>
          <a:solidFill>
            <a:srgbClr val="FFFFFF"/>
          </a:solidFill>
          <a:ln w="57150" algn="ctr">
            <a:solidFill>
              <a:srgbClr val="F69D26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AutoShape 515"/>
          <p:cNvSpPr>
            <a:spLocks noChangeArrowheads="1"/>
          </p:cNvSpPr>
          <p:nvPr/>
        </p:nvSpPr>
        <p:spPr bwMode="auto">
          <a:xfrm>
            <a:off x="3203575" y="3809528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4" name="AutoShape 517"/>
          <p:cNvSpPr>
            <a:spLocks noChangeArrowheads="1"/>
          </p:cNvSpPr>
          <p:nvPr/>
        </p:nvSpPr>
        <p:spPr bwMode="auto">
          <a:xfrm>
            <a:off x="3444875" y="3501553"/>
            <a:ext cx="2301875" cy="444500"/>
          </a:xfrm>
          <a:prstGeom prst="roundRect">
            <a:avLst>
              <a:gd name="adj" fmla="val 50000"/>
            </a:avLst>
          </a:prstGeom>
          <a:solidFill>
            <a:srgbClr val="94580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120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45" name="Oval 518"/>
          <p:cNvSpPr>
            <a:spLocks noChangeArrowheads="1"/>
          </p:cNvSpPr>
          <p:nvPr/>
        </p:nvSpPr>
        <p:spPr bwMode="auto">
          <a:xfrm flipV="1">
            <a:off x="3557588" y="3536478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6" name="AutoShape 520"/>
          <p:cNvSpPr>
            <a:spLocks noChangeArrowheads="1"/>
          </p:cNvSpPr>
          <p:nvPr/>
        </p:nvSpPr>
        <p:spPr bwMode="auto">
          <a:xfrm>
            <a:off x="3203575" y="4366741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7" name="AutoShape 522"/>
          <p:cNvSpPr>
            <a:spLocks noChangeArrowheads="1"/>
          </p:cNvSpPr>
          <p:nvPr/>
        </p:nvSpPr>
        <p:spPr bwMode="auto">
          <a:xfrm>
            <a:off x="3444875" y="4041303"/>
            <a:ext cx="2301875" cy="469900"/>
          </a:xfrm>
          <a:prstGeom prst="roundRect">
            <a:avLst>
              <a:gd name="adj" fmla="val 50000"/>
            </a:avLst>
          </a:prstGeom>
          <a:solidFill>
            <a:srgbClr val="94580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120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48" name="Oval 523"/>
          <p:cNvSpPr>
            <a:spLocks noChangeArrowheads="1"/>
          </p:cNvSpPr>
          <p:nvPr/>
        </p:nvSpPr>
        <p:spPr bwMode="auto">
          <a:xfrm flipV="1">
            <a:off x="3557588" y="4077816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9" name="AutoShape 525"/>
          <p:cNvSpPr>
            <a:spLocks noChangeArrowheads="1"/>
          </p:cNvSpPr>
          <p:nvPr/>
        </p:nvSpPr>
        <p:spPr bwMode="auto">
          <a:xfrm>
            <a:off x="3203575" y="4925541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0" name="AutoShape 527"/>
          <p:cNvSpPr>
            <a:spLocks noChangeArrowheads="1"/>
          </p:cNvSpPr>
          <p:nvPr/>
        </p:nvSpPr>
        <p:spPr bwMode="auto">
          <a:xfrm>
            <a:off x="3444875" y="4615978"/>
            <a:ext cx="2301875" cy="446088"/>
          </a:xfrm>
          <a:prstGeom prst="roundRect">
            <a:avLst>
              <a:gd name="adj" fmla="val 50000"/>
            </a:avLst>
          </a:prstGeom>
          <a:solidFill>
            <a:srgbClr val="94580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z="1200" smtClean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1" name="Oval 528"/>
          <p:cNvSpPr>
            <a:spLocks noChangeArrowheads="1"/>
          </p:cNvSpPr>
          <p:nvPr/>
        </p:nvSpPr>
        <p:spPr bwMode="auto">
          <a:xfrm flipV="1">
            <a:off x="3557588" y="4650903"/>
            <a:ext cx="2076450" cy="10318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52" name="Group 529"/>
          <p:cNvGrpSpPr>
            <a:grpSpLocks/>
          </p:cNvGrpSpPr>
          <p:nvPr/>
        </p:nvGrpSpPr>
        <p:grpSpPr bwMode="auto">
          <a:xfrm>
            <a:off x="6011863" y="3501553"/>
            <a:ext cx="2771775" cy="611188"/>
            <a:chOff x="249" y="3135"/>
            <a:chExt cx="1746" cy="250"/>
          </a:xfrm>
        </p:grpSpPr>
        <p:sp>
          <p:nvSpPr>
            <p:cNvPr id="153" name="AutoShape 530"/>
            <p:cNvSpPr>
              <a:spLocks noChangeArrowheads="1"/>
            </p:cNvSpPr>
            <p:nvPr/>
          </p:nvSpPr>
          <p:spPr bwMode="auto">
            <a:xfrm>
              <a:off x="249" y="3261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54" name="Group 531"/>
            <p:cNvGrpSpPr>
              <a:grpSpLocks/>
            </p:cNvGrpSpPr>
            <p:nvPr/>
          </p:nvGrpSpPr>
          <p:grpSpPr bwMode="auto">
            <a:xfrm>
              <a:off x="401" y="3135"/>
              <a:ext cx="1450" cy="182"/>
              <a:chOff x="521" y="731"/>
              <a:chExt cx="4717" cy="499"/>
            </a:xfrm>
          </p:grpSpPr>
          <p:sp>
            <p:nvSpPr>
              <p:cNvPr id="155" name="AutoShape 532"/>
              <p:cNvSpPr>
                <a:spLocks noChangeArrowheads="1"/>
              </p:cNvSpPr>
              <p:nvPr/>
            </p:nvSpPr>
            <p:spPr bwMode="auto">
              <a:xfrm>
                <a:off x="521" y="731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0099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56" name="Oval 533"/>
              <p:cNvSpPr>
                <a:spLocks noChangeArrowheads="1"/>
              </p:cNvSpPr>
              <p:nvPr/>
            </p:nvSpPr>
            <p:spPr bwMode="auto">
              <a:xfrm flipV="1">
                <a:off x="753" y="770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57" name="Group 534"/>
          <p:cNvGrpSpPr>
            <a:grpSpLocks/>
          </p:cNvGrpSpPr>
          <p:nvPr/>
        </p:nvGrpSpPr>
        <p:grpSpPr bwMode="auto">
          <a:xfrm>
            <a:off x="6011863" y="4041303"/>
            <a:ext cx="2771775" cy="646113"/>
            <a:chOff x="249" y="3135"/>
            <a:chExt cx="1746" cy="250"/>
          </a:xfrm>
        </p:grpSpPr>
        <p:sp>
          <p:nvSpPr>
            <p:cNvPr id="158" name="AutoShape 535"/>
            <p:cNvSpPr>
              <a:spLocks noChangeArrowheads="1"/>
            </p:cNvSpPr>
            <p:nvPr/>
          </p:nvSpPr>
          <p:spPr bwMode="auto">
            <a:xfrm>
              <a:off x="249" y="3261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59" name="Group 536"/>
            <p:cNvGrpSpPr>
              <a:grpSpLocks/>
            </p:cNvGrpSpPr>
            <p:nvPr/>
          </p:nvGrpSpPr>
          <p:grpSpPr bwMode="auto">
            <a:xfrm>
              <a:off x="401" y="3135"/>
              <a:ext cx="1450" cy="182"/>
              <a:chOff x="521" y="731"/>
              <a:chExt cx="4717" cy="499"/>
            </a:xfrm>
          </p:grpSpPr>
          <p:sp>
            <p:nvSpPr>
              <p:cNvPr id="160" name="AutoShape 537"/>
              <p:cNvSpPr>
                <a:spLocks noChangeArrowheads="1"/>
              </p:cNvSpPr>
              <p:nvPr/>
            </p:nvSpPr>
            <p:spPr bwMode="auto">
              <a:xfrm>
                <a:off x="521" y="731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0099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61" name="Oval 538"/>
              <p:cNvSpPr>
                <a:spLocks noChangeArrowheads="1"/>
              </p:cNvSpPr>
              <p:nvPr/>
            </p:nvSpPr>
            <p:spPr bwMode="auto">
              <a:xfrm flipV="1">
                <a:off x="753" y="770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62" name="Group 539"/>
          <p:cNvGrpSpPr>
            <a:grpSpLocks/>
          </p:cNvGrpSpPr>
          <p:nvPr/>
        </p:nvGrpSpPr>
        <p:grpSpPr bwMode="auto">
          <a:xfrm>
            <a:off x="6011863" y="4615978"/>
            <a:ext cx="2771775" cy="612775"/>
            <a:chOff x="249" y="3135"/>
            <a:chExt cx="1746" cy="250"/>
          </a:xfrm>
        </p:grpSpPr>
        <p:sp>
          <p:nvSpPr>
            <p:cNvPr id="163" name="AutoShape 540"/>
            <p:cNvSpPr>
              <a:spLocks noChangeArrowheads="1"/>
            </p:cNvSpPr>
            <p:nvPr/>
          </p:nvSpPr>
          <p:spPr bwMode="auto">
            <a:xfrm>
              <a:off x="249" y="3261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64" name="Group 541"/>
            <p:cNvGrpSpPr>
              <a:grpSpLocks/>
            </p:cNvGrpSpPr>
            <p:nvPr/>
          </p:nvGrpSpPr>
          <p:grpSpPr bwMode="auto">
            <a:xfrm>
              <a:off x="401" y="3135"/>
              <a:ext cx="1450" cy="182"/>
              <a:chOff x="521" y="731"/>
              <a:chExt cx="4717" cy="499"/>
            </a:xfrm>
          </p:grpSpPr>
          <p:sp>
            <p:nvSpPr>
              <p:cNvPr id="165" name="AutoShape 542"/>
              <p:cNvSpPr>
                <a:spLocks noChangeArrowheads="1"/>
              </p:cNvSpPr>
              <p:nvPr/>
            </p:nvSpPr>
            <p:spPr bwMode="auto">
              <a:xfrm>
                <a:off x="521" y="731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0099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166" name="Oval 543"/>
              <p:cNvSpPr>
                <a:spLocks noChangeArrowheads="1"/>
              </p:cNvSpPr>
              <p:nvPr/>
            </p:nvSpPr>
            <p:spPr bwMode="auto">
              <a:xfrm flipV="1">
                <a:off x="753" y="770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167" name="WordArt 544"/>
          <p:cNvSpPr>
            <a:spLocks noChangeArrowheads="1" noChangeShapeType="1" noTextEdit="1"/>
          </p:cNvSpPr>
          <p:nvPr/>
        </p:nvSpPr>
        <p:spPr bwMode="auto">
          <a:xfrm>
            <a:off x="3779838" y="4219103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8" name="WordArt 545"/>
          <p:cNvSpPr>
            <a:spLocks noChangeArrowheads="1" noChangeShapeType="1" noTextEdit="1"/>
          </p:cNvSpPr>
          <p:nvPr/>
        </p:nvSpPr>
        <p:spPr bwMode="auto">
          <a:xfrm>
            <a:off x="3779838" y="3680941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9" name="WordArt 546"/>
          <p:cNvSpPr>
            <a:spLocks noChangeArrowheads="1" noChangeShapeType="1" noTextEdit="1"/>
          </p:cNvSpPr>
          <p:nvPr/>
        </p:nvSpPr>
        <p:spPr bwMode="auto">
          <a:xfrm>
            <a:off x="3779838" y="4762028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0" name="WordArt 547"/>
          <p:cNvSpPr>
            <a:spLocks noChangeArrowheads="1" noChangeShapeType="1" noTextEdit="1"/>
          </p:cNvSpPr>
          <p:nvPr/>
        </p:nvSpPr>
        <p:spPr bwMode="auto">
          <a:xfrm>
            <a:off x="6588125" y="4219103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1" name="WordArt 548"/>
          <p:cNvSpPr>
            <a:spLocks noChangeArrowheads="1" noChangeShapeType="1" noTextEdit="1"/>
          </p:cNvSpPr>
          <p:nvPr/>
        </p:nvSpPr>
        <p:spPr bwMode="auto">
          <a:xfrm>
            <a:off x="6588125" y="3680941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2" name="WordArt 549"/>
          <p:cNvSpPr>
            <a:spLocks noChangeArrowheads="1" noChangeShapeType="1" noTextEdit="1"/>
          </p:cNvSpPr>
          <p:nvPr/>
        </p:nvSpPr>
        <p:spPr bwMode="auto">
          <a:xfrm>
            <a:off x="6588125" y="476202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grpSp>
        <p:nvGrpSpPr>
          <p:cNvPr id="173" name="Group 550"/>
          <p:cNvGrpSpPr>
            <a:grpSpLocks/>
          </p:cNvGrpSpPr>
          <p:nvPr/>
        </p:nvGrpSpPr>
        <p:grpSpPr bwMode="auto">
          <a:xfrm>
            <a:off x="1187450" y="2420466"/>
            <a:ext cx="1155700" cy="420687"/>
            <a:chOff x="2560" y="618"/>
            <a:chExt cx="728" cy="265"/>
          </a:xfrm>
        </p:grpSpPr>
        <p:sp>
          <p:nvSpPr>
            <p:cNvPr id="174" name="WordArt 551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75" name="WordArt 552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76" name="Group 553"/>
          <p:cNvGrpSpPr>
            <a:grpSpLocks/>
          </p:cNvGrpSpPr>
          <p:nvPr/>
        </p:nvGrpSpPr>
        <p:grpSpPr bwMode="auto">
          <a:xfrm>
            <a:off x="3995738" y="2420466"/>
            <a:ext cx="1155700" cy="420687"/>
            <a:chOff x="2560" y="618"/>
            <a:chExt cx="728" cy="265"/>
          </a:xfrm>
        </p:grpSpPr>
        <p:sp>
          <p:nvSpPr>
            <p:cNvPr id="177" name="WordArt 554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242" name="WordArt 555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243" name="Group 556"/>
          <p:cNvGrpSpPr>
            <a:grpSpLocks/>
          </p:cNvGrpSpPr>
          <p:nvPr/>
        </p:nvGrpSpPr>
        <p:grpSpPr bwMode="auto">
          <a:xfrm>
            <a:off x="6877050" y="2420466"/>
            <a:ext cx="1155700" cy="420687"/>
            <a:chOff x="2560" y="618"/>
            <a:chExt cx="728" cy="265"/>
          </a:xfrm>
        </p:grpSpPr>
        <p:sp>
          <p:nvSpPr>
            <p:cNvPr id="244" name="WordArt 557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245" name="WordArt 558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246" name="Group 559"/>
          <p:cNvGrpSpPr>
            <a:grpSpLocks/>
          </p:cNvGrpSpPr>
          <p:nvPr/>
        </p:nvGrpSpPr>
        <p:grpSpPr bwMode="auto">
          <a:xfrm>
            <a:off x="395288" y="3501553"/>
            <a:ext cx="2771775" cy="611188"/>
            <a:chOff x="249" y="3135"/>
            <a:chExt cx="1746" cy="250"/>
          </a:xfrm>
        </p:grpSpPr>
        <p:sp>
          <p:nvSpPr>
            <p:cNvPr id="247" name="AutoShape 560"/>
            <p:cNvSpPr>
              <a:spLocks noChangeArrowheads="1"/>
            </p:cNvSpPr>
            <p:nvPr/>
          </p:nvSpPr>
          <p:spPr bwMode="auto">
            <a:xfrm>
              <a:off x="249" y="3261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248" name="Group 561"/>
            <p:cNvGrpSpPr>
              <a:grpSpLocks/>
            </p:cNvGrpSpPr>
            <p:nvPr/>
          </p:nvGrpSpPr>
          <p:grpSpPr bwMode="auto">
            <a:xfrm>
              <a:off x="401" y="3135"/>
              <a:ext cx="1450" cy="182"/>
              <a:chOff x="521" y="731"/>
              <a:chExt cx="4717" cy="499"/>
            </a:xfrm>
          </p:grpSpPr>
          <p:sp>
            <p:nvSpPr>
              <p:cNvPr id="249" name="AutoShape 562"/>
              <p:cNvSpPr>
                <a:spLocks noChangeArrowheads="1"/>
              </p:cNvSpPr>
              <p:nvPr/>
            </p:nvSpPr>
            <p:spPr bwMode="auto">
              <a:xfrm>
                <a:off x="521" y="731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F69D26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250" name="Oval 563"/>
              <p:cNvSpPr>
                <a:spLocks noChangeArrowheads="1"/>
              </p:cNvSpPr>
              <p:nvPr/>
            </p:nvSpPr>
            <p:spPr bwMode="auto">
              <a:xfrm flipV="1">
                <a:off x="753" y="770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51" name="Group 564"/>
          <p:cNvGrpSpPr>
            <a:grpSpLocks/>
          </p:cNvGrpSpPr>
          <p:nvPr/>
        </p:nvGrpSpPr>
        <p:grpSpPr bwMode="auto">
          <a:xfrm>
            <a:off x="395288" y="4041303"/>
            <a:ext cx="2771775" cy="646113"/>
            <a:chOff x="249" y="3135"/>
            <a:chExt cx="1746" cy="250"/>
          </a:xfrm>
        </p:grpSpPr>
        <p:sp>
          <p:nvSpPr>
            <p:cNvPr id="252" name="AutoShape 565"/>
            <p:cNvSpPr>
              <a:spLocks noChangeArrowheads="1"/>
            </p:cNvSpPr>
            <p:nvPr/>
          </p:nvSpPr>
          <p:spPr bwMode="auto">
            <a:xfrm>
              <a:off x="249" y="3261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253" name="Group 566"/>
            <p:cNvGrpSpPr>
              <a:grpSpLocks/>
            </p:cNvGrpSpPr>
            <p:nvPr/>
          </p:nvGrpSpPr>
          <p:grpSpPr bwMode="auto">
            <a:xfrm>
              <a:off x="401" y="3135"/>
              <a:ext cx="1450" cy="182"/>
              <a:chOff x="521" y="731"/>
              <a:chExt cx="4717" cy="499"/>
            </a:xfrm>
          </p:grpSpPr>
          <p:sp>
            <p:nvSpPr>
              <p:cNvPr id="254" name="AutoShape 567"/>
              <p:cNvSpPr>
                <a:spLocks noChangeArrowheads="1"/>
              </p:cNvSpPr>
              <p:nvPr/>
            </p:nvSpPr>
            <p:spPr bwMode="auto">
              <a:xfrm>
                <a:off x="521" y="731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F69D26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255" name="Oval 568"/>
              <p:cNvSpPr>
                <a:spLocks noChangeArrowheads="1"/>
              </p:cNvSpPr>
              <p:nvPr/>
            </p:nvSpPr>
            <p:spPr bwMode="auto">
              <a:xfrm flipV="1">
                <a:off x="753" y="770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56" name="Group 569"/>
          <p:cNvGrpSpPr>
            <a:grpSpLocks/>
          </p:cNvGrpSpPr>
          <p:nvPr/>
        </p:nvGrpSpPr>
        <p:grpSpPr bwMode="auto">
          <a:xfrm>
            <a:off x="395288" y="4615978"/>
            <a:ext cx="2771775" cy="612775"/>
            <a:chOff x="249" y="3135"/>
            <a:chExt cx="1746" cy="250"/>
          </a:xfrm>
        </p:grpSpPr>
        <p:sp>
          <p:nvSpPr>
            <p:cNvPr id="257" name="AutoShape 570"/>
            <p:cNvSpPr>
              <a:spLocks noChangeArrowheads="1"/>
            </p:cNvSpPr>
            <p:nvPr/>
          </p:nvSpPr>
          <p:spPr bwMode="auto">
            <a:xfrm>
              <a:off x="249" y="3261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258" name="Group 571"/>
            <p:cNvGrpSpPr>
              <a:grpSpLocks/>
            </p:cNvGrpSpPr>
            <p:nvPr/>
          </p:nvGrpSpPr>
          <p:grpSpPr bwMode="auto">
            <a:xfrm>
              <a:off x="401" y="3135"/>
              <a:ext cx="1450" cy="182"/>
              <a:chOff x="521" y="731"/>
              <a:chExt cx="4717" cy="499"/>
            </a:xfrm>
          </p:grpSpPr>
          <p:sp>
            <p:nvSpPr>
              <p:cNvPr id="259" name="AutoShape 572"/>
              <p:cNvSpPr>
                <a:spLocks noChangeArrowheads="1"/>
              </p:cNvSpPr>
              <p:nvPr/>
            </p:nvSpPr>
            <p:spPr bwMode="auto">
              <a:xfrm>
                <a:off x="521" y="731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F69D26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260" name="Oval 573"/>
              <p:cNvSpPr>
                <a:spLocks noChangeArrowheads="1"/>
              </p:cNvSpPr>
              <p:nvPr/>
            </p:nvSpPr>
            <p:spPr bwMode="auto">
              <a:xfrm flipV="1">
                <a:off x="753" y="770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261" name="WordArt 574"/>
          <p:cNvSpPr>
            <a:spLocks noChangeArrowheads="1" noChangeShapeType="1" noTextEdit="1"/>
          </p:cNvSpPr>
          <p:nvPr/>
        </p:nvSpPr>
        <p:spPr bwMode="auto">
          <a:xfrm>
            <a:off x="971550" y="4219103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262" name="WordArt 575"/>
          <p:cNvSpPr>
            <a:spLocks noChangeArrowheads="1" noChangeShapeType="1" noTextEdit="1"/>
          </p:cNvSpPr>
          <p:nvPr/>
        </p:nvSpPr>
        <p:spPr bwMode="auto">
          <a:xfrm>
            <a:off x="971550" y="3680941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263" name="WordArt 576"/>
          <p:cNvSpPr>
            <a:spLocks noChangeArrowheads="1" noChangeShapeType="1" noTextEdit="1"/>
          </p:cNvSpPr>
          <p:nvPr/>
        </p:nvSpPr>
        <p:spPr bwMode="auto">
          <a:xfrm>
            <a:off x="971550" y="476202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200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130</cp:revision>
  <dcterms:created xsi:type="dcterms:W3CDTF">2012-12-20T06:04:47Z</dcterms:created>
  <dcterms:modified xsi:type="dcterms:W3CDTF">2013-09-07T13:02:43Z</dcterms:modified>
</cp:coreProperties>
</file>