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9"/>
  </p:notesMasterIdLst>
  <p:handoutMasterIdLst>
    <p:handoutMasterId r:id="rId10"/>
  </p:handoutMasterIdLst>
  <p:sldIdLst>
    <p:sldId id="309" r:id="rId3"/>
    <p:sldId id="311" r:id="rId4"/>
    <p:sldId id="312" r:id="rId5"/>
    <p:sldId id="313" r:id="rId6"/>
    <p:sldId id="314" r:id="rId7"/>
    <p:sldId id="310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 varScale="1">
        <p:scale>
          <a:sx n="100" d="100"/>
          <a:sy n="100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96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2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4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icture 784" descr="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663459">
            <a:off x="1668730" y="1514494"/>
            <a:ext cx="1284287" cy="140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Picture 788" descr="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30" y="2986106"/>
            <a:ext cx="1751013" cy="1042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icture 790" descr="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090912">
            <a:off x="1250423" y="4323575"/>
            <a:ext cx="2557463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Picture 791" descr="0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71147">
            <a:off x="894824" y="2709087"/>
            <a:ext cx="1916112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Picture 792" descr="0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30" y="3754456"/>
            <a:ext cx="2549525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Picture 36" descr="0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985" y="2220367"/>
            <a:ext cx="1658937" cy="151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Picture 38" descr="0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5247" y="4220617"/>
            <a:ext cx="1660525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" name="Picture 40" descr="0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5972" y="1556792"/>
            <a:ext cx="898525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Picture 41" descr="0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8110" y="2172742"/>
            <a:ext cx="1589087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42" descr="0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7147" y="2060029"/>
            <a:ext cx="1646238" cy="302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Picture 43" descr="0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522" y="3485604"/>
            <a:ext cx="2266950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32"/>
          <p:cNvSpPr/>
          <p:nvPr/>
        </p:nvSpPr>
        <p:spPr>
          <a:xfrm>
            <a:off x="1081732" y="1773262"/>
            <a:ext cx="1643062" cy="433388"/>
          </a:xfrm>
          <a:prstGeom prst="roundRect">
            <a:avLst>
              <a:gd name="adj" fmla="val 50000"/>
            </a:avLst>
          </a:prstGeom>
          <a:solidFill>
            <a:srgbClr val="000000">
              <a:alpha val="7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itchFamily="34" charset="0"/>
              </a:rPr>
              <a:t>SOURCE 01</a:t>
            </a:r>
          </a:p>
        </p:txBody>
      </p:sp>
      <p:sp>
        <p:nvSpPr>
          <p:cNvPr id="13" name="모서리가 둥근 직사각형 32"/>
          <p:cNvSpPr/>
          <p:nvPr/>
        </p:nvSpPr>
        <p:spPr>
          <a:xfrm>
            <a:off x="3745557" y="1773262"/>
            <a:ext cx="1643062" cy="433388"/>
          </a:xfrm>
          <a:prstGeom prst="roundRect">
            <a:avLst>
              <a:gd name="adj" fmla="val 50000"/>
            </a:avLst>
          </a:prstGeom>
          <a:solidFill>
            <a:srgbClr val="000000">
              <a:alpha val="7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SOURCE 02</a:t>
            </a:r>
          </a:p>
        </p:txBody>
      </p:sp>
      <p:sp>
        <p:nvSpPr>
          <p:cNvPr id="14" name="모서리가 둥근 직사각형 32"/>
          <p:cNvSpPr/>
          <p:nvPr/>
        </p:nvSpPr>
        <p:spPr>
          <a:xfrm>
            <a:off x="6555432" y="1628800"/>
            <a:ext cx="1643062" cy="433387"/>
          </a:xfrm>
          <a:prstGeom prst="roundRect">
            <a:avLst>
              <a:gd name="adj" fmla="val 50000"/>
            </a:avLst>
          </a:prstGeom>
          <a:solidFill>
            <a:srgbClr val="000000">
              <a:alpha val="7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SOURCE 03</a:t>
            </a:r>
          </a:p>
        </p:txBody>
      </p:sp>
      <p:pic>
        <p:nvPicPr>
          <p:cNvPr id="15" name="Picture 53" descr="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2407" y="2349525"/>
            <a:ext cx="1978025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4" descr="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369" y="2278087"/>
            <a:ext cx="2160588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7" descr="0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494" y="2347937"/>
            <a:ext cx="3887788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모서리가 둥근 직사각형 32"/>
          <p:cNvSpPr/>
          <p:nvPr/>
        </p:nvSpPr>
        <p:spPr>
          <a:xfrm>
            <a:off x="5474344" y="4005287"/>
            <a:ext cx="1643063" cy="433388"/>
          </a:xfrm>
          <a:prstGeom prst="roundRect">
            <a:avLst>
              <a:gd name="adj" fmla="val 50000"/>
            </a:avLst>
          </a:prstGeom>
          <a:solidFill>
            <a:srgbClr val="000000">
              <a:alpha val="7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SOURCE 05</a:t>
            </a:r>
          </a:p>
        </p:txBody>
      </p:sp>
      <p:sp>
        <p:nvSpPr>
          <p:cNvPr id="19" name="모서리가 둥근 직사각형 32"/>
          <p:cNvSpPr/>
          <p:nvPr/>
        </p:nvSpPr>
        <p:spPr>
          <a:xfrm>
            <a:off x="2159644" y="4221187"/>
            <a:ext cx="1643063" cy="433388"/>
          </a:xfrm>
          <a:prstGeom prst="roundRect">
            <a:avLst>
              <a:gd name="adj" fmla="val 50000"/>
            </a:avLst>
          </a:prstGeom>
          <a:solidFill>
            <a:srgbClr val="000000">
              <a:alpha val="7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SOURCE 04</a:t>
            </a:r>
          </a:p>
        </p:txBody>
      </p:sp>
      <p:pic>
        <p:nvPicPr>
          <p:cNvPr id="20" name="Picture 62" descr="0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894" y="4870475"/>
            <a:ext cx="1978025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63" descr="0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1319" y="4778400"/>
            <a:ext cx="1963738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47514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32"/>
          <p:cNvSpPr/>
          <p:nvPr/>
        </p:nvSpPr>
        <p:spPr>
          <a:xfrm>
            <a:off x="3597026" y="1005607"/>
            <a:ext cx="1643063" cy="433387"/>
          </a:xfrm>
          <a:prstGeom prst="roundRect">
            <a:avLst>
              <a:gd name="adj" fmla="val 50000"/>
            </a:avLst>
          </a:prstGeom>
          <a:solidFill>
            <a:srgbClr val="000000">
              <a:alpha val="7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SOURCE 07</a:t>
            </a:r>
          </a:p>
        </p:txBody>
      </p:sp>
      <p:sp>
        <p:nvSpPr>
          <p:cNvPr id="13" name="모서리가 둥근 직사각형 32"/>
          <p:cNvSpPr/>
          <p:nvPr/>
        </p:nvSpPr>
        <p:spPr>
          <a:xfrm>
            <a:off x="982414" y="1043707"/>
            <a:ext cx="1643062" cy="433387"/>
          </a:xfrm>
          <a:prstGeom prst="roundRect">
            <a:avLst>
              <a:gd name="adj" fmla="val 50000"/>
            </a:avLst>
          </a:prstGeom>
          <a:solidFill>
            <a:srgbClr val="000000">
              <a:alpha val="7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SOURCE 06</a:t>
            </a:r>
          </a:p>
        </p:txBody>
      </p:sp>
      <p:sp>
        <p:nvSpPr>
          <p:cNvPr id="14" name="모서리가 둥근 직사각형 32"/>
          <p:cNvSpPr/>
          <p:nvPr/>
        </p:nvSpPr>
        <p:spPr>
          <a:xfrm>
            <a:off x="6598989" y="1985094"/>
            <a:ext cx="1643062" cy="433388"/>
          </a:xfrm>
          <a:prstGeom prst="roundRect">
            <a:avLst>
              <a:gd name="adj" fmla="val 50000"/>
            </a:avLst>
          </a:prstGeom>
          <a:solidFill>
            <a:srgbClr val="000000">
              <a:alpha val="7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SOURCE 08</a:t>
            </a:r>
          </a:p>
        </p:txBody>
      </p:sp>
      <p:pic>
        <p:nvPicPr>
          <p:cNvPr id="15" name="Picture 44" descr="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26" y="1726332"/>
            <a:ext cx="4032250" cy="219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5" descr="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776" y="2085107"/>
            <a:ext cx="2952750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7" descr="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139" y="4893394"/>
            <a:ext cx="3686175" cy="156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8" descr="0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064" y="2705819"/>
            <a:ext cx="2438400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49" descr="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8314" y="5182319"/>
            <a:ext cx="2381250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모서리가 둥근 직사각형 32"/>
          <p:cNvSpPr/>
          <p:nvPr/>
        </p:nvSpPr>
        <p:spPr>
          <a:xfrm>
            <a:off x="1198314" y="4461594"/>
            <a:ext cx="1643062" cy="433388"/>
          </a:xfrm>
          <a:prstGeom prst="roundRect">
            <a:avLst>
              <a:gd name="adj" fmla="val 50000"/>
            </a:avLst>
          </a:prstGeom>
          <a:solidFill>
            <a:srgbClr val="000000">
              <a:alpha val="7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SOURCE 09</a:t>
            </a:r>
          </a:p>
        </p:txBody>
      </p:sp>
      <p:sp>
        <p:nvSpPr>
          <p:cNvPr id="21" name="모서리가 둥근 직사각형 32"/>
          <p:cNvSpPr/>
          <p:nvPr/>
        </p:nvSpPr>
        <p:spPr>
          <a:xfrm>
            <a:off x="4509839" y="4245694"/>
            <a:ext cx="1643062" cy="433388"/>
          </a:xfrm>
          <a:prstGeom prst="roundRect">
            <a:avLst>
              <a:gd name="adj" fmla="val 50000"/>
            </a:avLst>
          </a:prstGeom>
          <a:solidFill>
            <a:srgbClr val="000000">
              <a:alpha val="7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SOURCE 10</a:t>
            </a:r>
          </a:p>
        </p:txBody>
      </p:sp>
    </p:spTree>
    <p:extLst>
      <p:ext uri="{BB962C8B-B14F-4D97-AF65-F5344CB8AC3E}">
        <p14:creationId xmlns:p14="http://schemas.microsoft.com/office/powerpoint/2010/main" val="8847219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5" descr="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568" y="4005263"/>
            <a:ext cx="4686300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6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5705" y="3511550"/>
            <a:ext cx="4676775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7" descr="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30" y="1341438"/>
            <a:ext cx="2295525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8" descr="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893" y="1771650"/>
            <a:ext cx="238125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모서리가 둥근 직사각형 32"/>
          <p:cNvSpPr/>
          <p:nvPr/>
        </p:nvSpPr>
        <p:spPr>
          <a:xfrm>
            <a:off x="740668" y="836613"/>
            <a:ext cx="1643062" cy="433387"/>
          </a:xfrm>
          <a:prstGeom prst="roundRect">
            <a:avLst>
              <a:gd name="adj" fmla="val 50000"/>
            </a:avLst>
          </a:prstGeom>
          <a:solidFill>
            <a:srgbClr val="000000">
              <a:alpha val="7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SOURCE 11</a:t>
            </a:r>
          </a:p>
        </p:txBody>
      </p:sp>
      <p:sp>
        <p:nvSpPr>
          <p:cNvPr id="15" name="모서리가 둥근 직사각형 32"/>
          <p:cNvSpPr/>
          <p:nvPr/>
        </p:nvSpPr>
        <p:spPr>
          <a:xfrm>
            <a:off x="4171255" y="1052513"/>
            <a:ext cx="1643063" cy="433387"/>
          </a:xfrm>
          <a:prstGeom prst="roundRect">
            <a:avLst>
              <a:gd name="adj" fmla="val 50000"/>
            </a:avLst>
          </a:prstGeom>
          <a:solidFill>
            <a:srgbClr val="000000">
              <a:alpha val="7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SOURCE 12</a:t>
            </a:r>
          </a:p>
        </p:txBody>
      </p:sp>
      <p:sp>
        <p:nvSpPr>
          <p:cNvPr id="16" name="모서리가 둥근 직사각형 32"/>
          <p:cNvSpPr/>
          <p:nvPr/>
        </p:nvSpPr>
        <p:spPr>
          <a:xfrm>
            <a:off x="6625530" y="2997200"/>
            <a:ext cx="1643063" cy="433388"/>
          </a:xfrm>
          <a:prstGeom prst="roundRect">
            <a:avLst>
              <a:gd name="adj" fmla="val 50000"/>
            </a:avLst>
          </a:prstGeom>
          <a:solidFill>
            <a:srgbClr val="000000">
              <a:alpha val="7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SOURCE 14</a:t>
            </a:r>
          </a:p>
        </p:txBody>
      </p:sp>
      <p:sp>
        <p:nvSpPr>
          <p:cNvPr id="17" name="모서리가 둥근 직사각형 32"/>
          <p:cNvSpPr/>
          <p:nvPr/>
        </p:nvSpPr>
        <p:spPr>
          <a:xfrm>
            <a:off x="2101155" y="3357563"/>
            <a:ext cx="1643063" cy="433387"/>
          </a:xfrm>
          <a:prstGeom prst="roundRect">
            <a:avLst>
              <a:gd name="adj" fmla="val 50000"/>
            </a:avLst>
          </a:prstGeom>
          <a:solidFill>
            <a:srgbClr val="000000">
              <a:alpha val="7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SOURCE 13</a:t>
            </a:r>
          </a:p>
        </p:txBody>
      </p:sp>
    </p:spTree>
    <p:extLst>
      <p:ext uri="{BB962C8B-B14F-4D97-AF65-F5344CB8AC3E}">
        <p14:creationId xmlns:p14="http://schemas.microsoft.com/office/powerpoint/2010/main" val="7791456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28" descr="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2933" y="1123528"/>
            <a:ext cx="4176712" cy="313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23" descr="sub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383" y="4797003"/>
            <a:ext cx="75660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24" descr="sub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620" y="5660603"/>
            <a:ext cx="75660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모서리가 둥근 직사각형 32"/>
          <p:cNvSpPr/>
          <p:nvPr/>
        </p:nvSpPr>
        <p:spPr>
          <a:xfrm>
            <a:off x="822845" y="4941466"/>
            <a:ext cx="1643063" cy="433387"/>
          </a:xfrm>
          <a:prstGeom prst="roundRect">
            <a:avLst>
              <a:gd name="adj" fmla="val 50000"/>
            </a:avLst>
          </a:prstGeom>
          <a:solidFill>
            <a:srgbClr val="000000">
              <a:alpha val="7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SOURCE 17</a:t>
            </a:r>
          </a:p>
        </p:txBody>
      </p:sp>
      <p:sp>
        <p:nvSpPr>
          <p:cNvPr id="16" name="모서리가 둥근 직사각형 32"/>
          <p:cNvSpPr/>
          <p:nvPr/>
        </p:nvSpPr>
        <p:spPr>
          <a:xfrm>
            <a:off x="894283" y="5805066"/>
            <a:ext cx="1643062" cy="433387"/>
          </a:xfrm>
          <a:prstGeom prst="roundRect">
            <a:avLst>
              <a:gd name="adj" fmla="val 50000"/>
            </a:avLst>
          </a:prstGeom>
          <a:solidFill>
            <a:srgbClr val="000000">
              <a:alpha val="7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SOURCE 18</a:t>
            </a:r>
          </a:p>
        </p:txBody>
      </p:sp>
      <p:pic>
        <p:nvPicPr>
          <p:cNvPr id="17" name="Picture 226" descr="0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845" y="1628353"/>
            <a:ext cx="2662238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모서리가 둥근 직사각형 32"/>
          <p:cNvSpPr/>
          <p:nvPr/>
        </p:nvSpPr>
        <p:spPr>
          <a:xfrm>
            <a:off x="5359920" y="2347491"/>
            <a:ext cx="1643063" cy="433387"/>
          </a:xfrm>
          <a:prstGeom prst="roundRect">
            <a:avLst>
              <a:gd name="adj" fmla="val 50000"/>
            </a:avLst>
          </a:prstGeom>
          <a:solidFill>
            <a:srgbClr val="000000">
              <a:alpha val="7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SOURCE 16</a:t>
            </a:r>
          </a:p>
        </p:txBody>
      </p:sp>
      <p:sp>
        <p:nvSpPr>
          <p:cNvPr id="19" name="모서리가 둥근 직사각형 32"/>
          <p:cNvSpPr/>
          <p:nvPr/>
        </p:nvSpPr>
        <p:spPr>
          <a:xfrm>
            <a:off x="967308" y="980653"/>
            <a:ext cx="1643062" cy="433388"/>
          </a:xfrm>
          <a:prstGeom prst="roundRect">
            <a:avLst>
              <a:gd name="adj" fmla="val 50000"/>
            </a:avLst>
          </a:prstGeom>
          <a:solidFill>
            <a:srgbClr val="000000">
              <a:alpha val="7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SOURCE 15</a:t>
            </a:r>
          </a:p>
        </p:txBody>
      </p:sp>
    </p:spTree>
    <p:extLst>
      <p:ext uri="{BB962C8B-B14F-4D97-AF65-F5344CB8AC3E}">
        <p14:creationId xmlns:p14="http://schemas.microsoft.com/office/powerpoint/2010/main" val="12874664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19778</TotalTime>
  <Words>191</Words>
  <Application>Microsoft Office PowerPoint</Application>
  <PresentationFormat>全屏显示(4:3)</PresentationFormat>
  <Paragraphs>32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995</cp:revision>
  <dcterms:created xsi:type="dcterms:W3CDTF">2009-02-11T05:37:22Z</dcterms:created>
  <dcterms:modified xsi:type="dcterms:W3CDTF">2013-09-07T12:57:51Z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