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86" d="100"/>
          <a:sy n="86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707"/>
          <p:cNvSpPr>
            <a:spLocks noChangeArrowheads="1"/>
          </p:cNvSpPr>
          <p:nvPr/>
        </p:nvSpPr>
        <p:spPr bwMode="auto">
          <a:xfrm>
            <a:off x="2446808" y="1593626"/>
            <a:ext cx="4789488" cy="541338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AutoShape 708"/>
          <p:cNvSpPr>
            <a:spLocks noChangeArrowheads="1"/>
          </p:cNvSpPr>
          <p:nvPr/>
        </p:nvSpPr>
        <p:spPr bwMode="auto">
          <a:xfrm>
            <a:off x="2446808" y="220640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AutoShape 709"/>
          <p:cNvSpPr>
            <a:spLocks noChangeArrowheads="1"/>
          </p:cNvSpPr>
          <p:nvPr/>
        </p:nvSpPr>
        <p:spPr bwMode="auto">
          <a:xfrm>
            <a:off x="2446808" y="281917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WordArt 710"/>
          <p:cNvSpPr>
            <a:spLocks noChangeArrowheads="1" noChangeShapeType="1" noTextEdit="1"/>
          </p:cNvSpPr>
          <p:nvPr/>
        </p:nvSpPr>
        <p:spPr bwMode="auto">
          <a:xfrm>
            <a:off x="2807171" y="177301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6" name="WordArt 711"/>
          <p:cNvSpPr>
            <a:spLocks noChangeArrowheads="1" noChangeShapeType="1" noTextEdit="1"/>
          </p:cNvSpPr>
          <p:nvPr/>
        </p:nvSpPr>
        <p:spPr bwMode="auto">
          <a:xfrm>
            <a:off x="2807171" y="238578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7" name="WordArt 712"/>
          <p:cNvSpPr>
            <a:spLocks noChangeArrowheads="1" noChangeShapeType="1" noTextEdit="1"/>
          </p:cNvSpPr>
          <p:nvPr/>
        </p:nvSpPr>
        <p:spPr bwMode="auto">
          <a:xfrm>
            <a:off x="2807171" y="299697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8" name="AutoShape 713"/>
          <p:cNvSpPr>
            <a:spLocks noChangeArrowheads="1"/>
          </p:cNvSpPr>
          <p:nvPr/>
        </p:nvSpPr>
        <p:spPr bwMode="auto">
          <a:xfrm>
            <a:off x="2446808" y="342877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WordArt 714"/>
          <p:cNvSpPr>
            <a:spLocks noChangeArrowheads="1" noChangeShapeType="1" noTextEdit="1"/>
          </p:cNvSpPr>
          <p:nvPr/>
        </p:nvSpPr>
        <p:spPr bwMode="auto">
          <a:xfrm>
            <a:off x="2807171" y="360657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40" name="AutoShape 715"/>
          <p:cNvSpPr>
            <a:spLocks noChangeArrowheads="1"/>
          </p:cNvSpPr>
          <p:nvPr/>
        </p:nvSpPr>
        <p:spPr bwMode="auto">
          <a:xfrm>
            <a:off x="2446808" y="404155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WordArt 716"/>
          <p:cNvSpPr>
            <a:spLocks noChangeArrowheads="1" noChangeShapeType="1" noTextEdit="1"/>
          </p:cNvSpPr>
          <p:nvPr/>
        </p:nvSpPr>
        <p:spPr bwMode="auto">
          <a:xfrm>
            <a:off x="2807171" y="421935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42" name="AutoShape 717"/>
          <p:cNvSpPr>
            <a:spLocks noChangeArrowheads="1"/>
          </p:cNvSpPr>
          <p:nvPr/>
        </p:nvSpPr>
        <p:spPr bwMode="auto">
          <a:xfrm>
            <a:off x="2446808" y="4652739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3" name="WordArt 718"/>
          <p:cNvSpPr>
            <a:spLocks noChangeArrowheads="1" noChangeShapeType="1" noTextEdit="1"/>
          </p:cNvSpPr>
          <p:nvPr/>
        </p:nvSpPr>
        <p:spPr bwMode="auto">
          <a:xfrm>
            <a:off x="2807171" y="483053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44" name="AutoShape 719"/>
          <p:cNvSpPr>
            <a:spLocks noChangeArrowheads="1"/>
          </p:cNvSpPr>
          <p:nvPr/>
        </p:nvSpPr>
        <p:spPr bwMode="auto">
          <a:xfrm>
            <a:off x="2446808" y="5265514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5" name="WordArt 720"/>
          <p:cNvSpPr>
            <a:spLocks noChangeArrowheads="1" noChangeShapeType="1" noTextEdit="1"/>
          </p:cNvSpPr>
          <p:nvPr/>
        </p:nvSpPr>
        <p:spPr bwMode="auto">
          <a:xfrm>
            <a:off x="2807171" y="544331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46" name="Oval 722"/>
          <p:cNvSpPr>
            <a:spLocks noChangeArrowheads="1"/>
          </p:cNvSpPr>
          <p:nvPr/>
        </p:nvSpPr>
        <p:spPr bwMode="auto">
          <a:xfrm>
            <a:off x="1835621" y="1628551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47" name="Oval 723"/>
          <p:cNvSpPr>
            <a:spLocks noChangeArrowheads="1"/>
          </p:cNvSpPr>
          <p:nvPr/>
        </p:nvSpPr>
        <p:spPr bwMode="auto">
          <a:xfrm>
            <a:off x="2000721" y="163807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8" name="Oval 725"/>
          <p:cNvSpPr>
            <a:spLocks noChangeArrowheads="1"/>
          </p:cNvSpPr>
          <p:nvPr/>
        </p:nvSpPr>
        <p:spPr bwMode="auto">
          <a:xfrm>
            <a:off x="1835621" y="2241326"/>
            <a:ext cx="465137" cy="4683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49" name="Oval 726"/>
          <p:cNvSpPr>
            <a:spLocks noChangeArrowheads="1"/>
          </p:cNvSpPr>
          <p:nvPr/>
        </p:nvSpPr>
        <p:spPr bwMode="auto">
          <a:xfrm>
            <a:off x="2000721" y="225085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0" name="Oval 728"/>
          <p:cNvSpPr>
            <a:spLocks noChangeArrowheads="1"/>
          </p:cNvSpPr>
          <p:nvPr/>
        </p:nvSpPr>
        <p:spPr bwMode="auto">
          <a:xfrm>
            <a:off x="1835621" y="2852514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51" name="Oval 729"/>
          <p:cNvSpPr>
            <a:spLocks noChangeArrowheads="1"/>
          </p:cNvSpPr>
          <p:nvPr/>
        </p:nvSpPr>
        <p:spPr bwMode="auto">
          <a:xfrm>
            <a:off x="2000721" y="2862039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2" name="Oval 731"/>
          <p:cNvSpPr>
            <a:spLocks noChangeArrowheads="1"/>
          </p:cNvSpPr>
          <p:nvPr/>
        </p:nvSpPr>
        <p:spPr bwMode="auto">
          <a:xfrm>
            <a:off x="1835621" y="3465289"/>
            <a:ext cx="465137" cy="468312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4</a:t>
            </a:r>
          </a:p>
        </p:txBody>
      </p:sp>
      <p:sp>
        <p:nvSpPr>
          <p:cNvPr id="53" name="Oval 732"/>
          <p:cNvSpPr>
            <a:spLocks noChangeArrowheads="1"/>
          </p:cNvSpPr>
          <p:nvPr/>
        </p:nvSpPr>
        <p:spPr bwMode="auto">
          <a:xfrm>
            <a:off x="2000721" y="3474814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4" name="Oval 734"/>
          <p:cNvSpPr>
            <a:spLocks noChangeArrowheads="1"/>
          </p:cNvSpPr>
          <p:nvPr/>
        </p:nvSpPr>
        <p:spPr bwMode="auto">
          <a:xfrm>
            <a:off x="1835621" y="4076476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55" name="Oval 735"/>
          <p:cNvSpPr>
            <a:spLocks noChangeArrowheads="1"/>
          </p:cNvSpPr>
          <p:nvPr/>
        </p:nvSpPr>
        <p:spPr bwMode="auto">
          <a:xfrm>
            <a:off x="2000721" y="408600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6" name="Oval 737"/>
          <p:cNvSpPr>
            <a:spLocks noChangeArrowheads="1"/>
          </p:cNvSpPr>
          <p:nvPr/>
        </p:nvSpPr>
        <p:spPr bwMode="auto">
          <a:xfrm>
            <a:off x="1835621" y="4689251"/>
            <a:ext cx="465137" cy="4683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6</a:t>
            </a:r>
          </a:p>
        </p:txBody>
      </p:sp>
      <p:sp>
        <p:nvSpPr>
          <p:cNvPr id="57" name="Oval 738"/>
          <p:cNvSpPr>
            <a:spLocks noChangeArrowheads="1"/>
          </p:cNvSpPr>
          <p:nvPr/>
        </p:nvSpPr>
        <p:spPr bwMode="auto">
          <a:xfrm>
            <a:off x="2000721" y="469877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8" name="Oval 740"/>
          <p:cNvSpPr>
            <a:spLocks noChangeArrowheads="1"/>
          </p:cNvSpPr>
          <p:nvPr/>
        </p:nvSpPr>
        <p:spPr bwMode="auto">
          <a:xfrm>
            <a:off x="1835621" y="5300439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59" name="Oval 741"/>
          <p:cNvSpPr>
            <a:spLocks noChangeArrowheads="1"/>
          </p:cNvSpPr>
          <p:nvPr/>
        </p:nvSpPr>
        <p:spPr bwMode="auto">
          <a:xfrm>
            <a:off x="2000721" y="5309964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19776</TotalTime>
  <Words>190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991</cp:revision>
  <dcterms:created xsi:type="dcterms:W3CDTF">2009-02-11T05:37:22Z</dcterms:created>
  <dcterms:modified xsi:type="dcterms:W3CDTF">2013-09-07T12:47:00Z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