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wdp" ContentType="image/vnd.ms-photo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72" r:id="rId1"/>
    <p:sldMasterId id="2147483684" r:id="rId2"/>
  </p:sldMasterIdLst>
  <p:notesMasterIdLst>
    <p:notesMasterId r:id="rId5"/>
  </p:notesMasterIdLst>
  <p:sldIdLst>
    <p:sldId id="258" r:id="rId3"/>
    <p:sldId id="259" r:id="rId4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83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8F8F8"/>
    <a:srgbClr val="F1F1F0"/>
    <a:srgbClr val="BEB09C"/>
    <a:srgbClr val="C0D18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4660"/>
  </p:normalViewPr>
  <p:slideViewPr>
    <p:cSldViewPr snapToGrid="0" showGuides="1">
      <p:cViewPr varScale="1">
        <p:scale>
          <a:sx n="98" d="100"/>
          <a:sy n="98" d="100"/>
        </p:scale>
        <p:origin x="-228" y="-96"/>
      </p:cViewPr>
      <p:guideLst>
        <p:guide orient="horz" pos="2183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1.xml"/><Relationship Id="rId7" Type="http://schemas.openxmlformats.org/officeDocument/2006/relationships/viewProps" Target="view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notesMaster" Target="notesMasters/notesMaster1.xml"/><Relationship Id="rId4" Type="http://schemas.openxmlformats.org/officeDocument/2006/relationships/slide" Target="slides/slide2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96575AC-36A2-434B-8712-035DB6C31181}" type="datetimeFigureOut">
              <a:rPr lang="zh-CN" altLang="en-US" smtClean="0"/>
              <a:t>2013/9/7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548929DD-3635-4C4D-A6C4-5280F494578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1897529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EFD5F-8C3F-451D-B36D-CA3BA48F638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9CEE-6888-4DD2-9741-0735D7C450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13077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EFD5F-8C3F-451D-B36D-CA3BA48F638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9CEE-6888-4DD2-9741-0735D7C450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987982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724901" y="365125"/>
            <a:ext cx="2628900" cy="5811838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838201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EFD5F-8C3F-451D-B36D-CA3BA48F638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9CEE-6888-4DD2-9741-0735D7C450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927466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535391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20440828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4560386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86641093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53402253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19043607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96750221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34181629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EFD5F-8C3F-451D-B36D-CA3BA48F638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9CEE-6888-4DD2-9741-0735D7C450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651331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97353736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6500903"/>
      </p:ext>
    </p:extLst>
  </p:cSld>
  <p:clrMapOvr>
    <a:masterClrMapping/>
  </p:clrMapOvr>
</p:sldLayout>
</file>

<file path=ppt/slideLayouts/slideLayout2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5200439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1851" y="1709740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1851" y="4589465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EFD5F-8C3F-451D-B36D-CA3BA48F638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9CEE-6888-4DD2-9741-0735D7C450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1782536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EFD5F-8C3F-451D-B36D-CA3BA48F638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9CEE-6888-4DD2-9741-0735D7C450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6377858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365127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72201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72201" y="2505075"/>
            <a:ext cx="5183188" cy="3684588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EFD5F-8C3F-451D-B36D-CA3BA48F638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9CEE-6888-4DD2-9741-0735D7C450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8487392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EFD5F-8C3F-451D-B36D-CA3BA48F638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9CEE-6888-4DD2-9741-0735D7C450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2132435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EFD5F-8C3F-451D-B36D-CA3BA48F638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9CEE-6888-4DD2-9741-0735D7C450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417358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EFD5F-8C3F-451D-B36D-CA3BA48F638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9CEE-6888-4DD2-9741-0735D7C450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328288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5183188" y="987427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BCDEFD5F-8C3F-451D-B36D-CA3BA48F638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F33A9CEE-6888-4DD2-9741-0735D7C450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930061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9.xml"/><Relationship Id="rId3" Type="http://schemas.openxmlformats.org/officeDocument/2006/relationships/slideLayout" Target="../slideLayouts/slideLayout14.xml"/><Relationship Id="rId7" Type="http://schemas.openxmlformats.org/officeDocument/2006/relationships/slideLayout" Target="../slideLayouts/slideLayout1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13.xml"/><Relationship Id="rId1" Type="http://schemas.openxmlformats.org/officeDocument/2006/relationships/slideLayout" Target="../slideLayouts/slideLayout12.xml"/><Relationship Id="rId6" Type="http://schemas.openxmlformats.org/officeDocument/2006/relationships/slideLayout" Target="../slideLayouts/slideLayout17.xml"/><Relationship Id="rId11" Type="http://schemas.openxmlformats.org/officeDocument/2006/relationships/slideLayout" Target="../slideLayouts/slideLayout22.xml"/><Relationship Id="rId5" Type="http://schemas.openxmlformats.org/officeDocument/2006/relationships/slideLayout" Target="../slideLayouts/slideLayout16.xml"/><Relationship Id="rId10" Type="http://schemas.openxmlformats.org/officeDocument/2006/relationships/slideLayout" Target="../slideLayouts/slideLayout21.xml"/><Relationship Id="rId4" Type="http://schemas.openxmlformats.org/officeDocument/2006/relationships/slideLayout" Target="../slideLayouts/slideLayout15.xml"/><Relationship Id="rId9" Type="http://schemas.openxmlformats.org/officeDocument/2006/relationships/slideLayout" Target="../slideLayouts/slideLayout2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CDEFD5F-8C3F-451D-B36D-CA3BA48F6381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F33A9CEE-6888-4DD2-9741-0735D7C4501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73545685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3" r:id="rId1"/>
    <p:sldLayoutId id="2147483674" r:id="rId2"/>
    <p:sldLayoutId id="2147483675" r:id="rId3"/>
    <p:sldLayoutId id="2147483676" r:id="rId4"/>
    <p:sldLayoutId id="2147483677" r:id="rId5"/>
    <p:sldLayoutId id="2147483678" r:id="rId6"/>
    <p:sldLayoutId id="2147483679" r:id="rId7"/>
    <p:sldLayoutId id="2147483680" r:id="rId8"/>
    <p:sldLayoutId id="2147483681" r:id="rId9"/>
    <p:sldLayoutId id="2147483682" r:id="rId10"/>
    <p:sldLayoutId id="2147483683" r:id="rId11"/>
  </p:sldLayoutIdLst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2013/9/7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131961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5" r:id="rId1"/>
    <p:sldLayoutId id="2147483686" r:id="rId2"/>
    <p:sldLayoutId id="2147483687" r:id="rId3"/>
    <p:sldLayoutId id="2147483688" r:id="rId4"/>
    <p:sldLayoutId id="2147483689" r:id="rId5"/>
    <p:sldLayoutId id="2147483690" r:id="rId6"/>
    <p:sldLayoutId id="2147483691" r:id="rId7"/>
    <p:sldLayoutId id="2147483692" r:id="rId8"/>
    <p:sldLayoutId id="2147483693" r:id="rId9"/>
    <p:sldLayoutId id="2147483694" r:id="rId10"/>
    <p:sldLayoutId id="2147483695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microsoft.com/office/2007/relationships/hdphoto" Target="../media/hdphoto1.wdp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1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0">
  <p:cSld>
    <p:bg>
      <p:bgPr>
        <a:gradFill flip="none" rotWithShape="1">
          <a:gsLst>
            <a:gs pos="0">
              <a:schemeClr val="tx1"/>
            </a:gs>
            <a:gs pos="78000">
              <a:schemeClr val="tx1">
                <a:lumMod val="85000"/>
                <a:lumOff val="15000"/>
              </a:schemeClr>
            </a:gs>
            <a:gs pos="100000">
              <a:schemeClr val="tx1"/>
            </a:gs>
            <a:gs pos="100000">
              <a:schemeClr val="tx1"/>
            </a:gs>
          </a:gsLst>
          <a:path path="circle">
            <a:fillToRect r="100000" b="100000"/>
          </a:path>
          <a:tileRect l="-100000" t="-10000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文本框 5"/>
          <p:cNvSpPr txBox="1"/>
          <p:nvPr/>
        </p:nvSpPr>
        <p:spPr>
          <a:xfrm>
            <a:off x="6910542" y="3025185"/>
            <a:ext cx="1877437" cy="769441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400" dirty="0" smtClean="0">
                <a:solidFill>
                  <a:srgbClr val="BEB09C"/>
                </a:solidFill>
                <a:latin typeface="汉仪大黑简" pitchFamily="49" charset="-122"/>
                <a:ea typeface="汉仪大黑简" pitchFamily="49" charset="-122"/>
              </a:rPr>
              <a:t>请深爱</a:t>
            </a:r>
            <a:endParaRPr lang="zh-CN" altLang="en-US" sz="4400" dirty="0">
              <a:solidFill>
                <a:srgbClr val="BEB09C"/>
              </a:solidFill>
              <a:latin typeface="汉仪大黑简" pitchFamily="49" charset="-122"/>
              <a:ea typeface="汉仪大黑简" pitchFamily="49" charset="-122"/>
            </a:endParaRPr>
          </a:p>
        </p:txBody>
      </p:sp>
      <p:pic>
        <p:nvPicPr>
          <p:cNvPr id="9" name="图片 8"/>
          <p:cNvPicPr>
            <a:picLocks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0" b="26206" l="71545" r="99545"/>
                    </a14:imgEffect>
                    <a14:imgEffect>
                      <a14:brightnessContrast bright="4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l="71553" b="71966"/>
          <a:stretch/>
        </p:blipFill>
        <p:spPr>
          <a:xfrm>
            <a:off x="8316419" y="2301863"/>
            <a:ext cx="943120" cy="870610"/>
          </a:xfrm>
          <a:prstGeom prst="rect">
            <a:avLst/>
          </a:prstGeom>
        </p:spPr>
      </p:pic>
      <p:sp>
        <p:nvSpPr>
          <p:cNvPr id="8" name="文本框 7"/>
          <p:cNvSpPr txBox="1"/>
          <p:nvPr/>
        </p:nvSpPr>
        <p:spPr>
          <a:xfrm>
            <a:off x="5870112" y="2265865"/>
            <a:ext cx="1723549" cy="707886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4000" dirty="0" smtClean="0">
                <a:solidFill>
                  <a:srgbClr val="BEB09C"/>
                </a:solidFill>
                <a:latin typeface="汉仪大黑简" pitchFamily="49" charset="-122"/>
                <a:ea typeface="汉仪大黑简" pitchFamily="49" charset="-122"/>
              </a:rPr>
              <a:t>如果爱</a:t>
            </a:r>
            <a:endParaRPr lang="zh-CN" altLang="en-US" sz="4000" dirty="0">
              <a:solidFill>
                <a:srgbClr val="BEB09C"/>
              </a:solidFill>
              <a:latin typeface="汉仪大黑简" pitchFamily="49" charset="-122"/>
              <a:ea typeface="汉仪大黑简" pitchFamily="49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9677028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 advTm="0">
        <p14:reveal/>
      </p:transition>
    </mc:Choice>
    <mc:Fallback xmlns="">
      <p:transition spd="slow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815415" y="4427992"/>
            <a:ext cx="10561173" cy="2016224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       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708920"/>
            <a:ext cx="12192000" cy="1719072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79509" y="128250"/>
            <a:ext cx="9601067" cy="2508665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624419" y="2809316"/>
            <a:ext cx="5471583" cy="161867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6096000" y="2809316"/>
            <a:ext cx="5471584" cy="1546671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>
              <a:spcBef>
                <a:spcPct val="20000"/>
              </a:spcBef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>
              <a:lnSpc>
                <a:spcPct val="150000"/>
              </a:lnSpc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887756" y="2809313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645336" y="2809313"/>
            <a:ext cx="524933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2411049817"/>
      </p:ext>
    </p:extLst>
  </p:cSld>
  <p:clrMapOvr>
    <a:masterClrMapping/>
  </p:clrMapOvr>
</p:sld>
</file>

<file path=ppt/theme/theme1.xml><?xml version="1.0" encoding="utf-8"?>
<a:theme xmlns:a="http://schemas.openxmlformats.org/drawingml/2006/main" name="2_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</TotalTime>
  <Words>160</Words>
  <Application>Microsoft Office PowerPoint</Application>
  <PresentationFormat>自定义</PresentationFormat>
  <Paragraphs>16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2_Office 主题</vt:lpstr>
      <vt:lpstr>Office 主题</vt:lpstr>
      <vt:lpstr>PowerPoint 演示文稿</vt:lpstr>
      <vt:lpstr>PowerPoint 演示文稿</vt:lpstr>
    </vt:vector>
  </TitlesOfParts>
  <Company/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胡贝侨</dc:creator>
  <cp:lastModifiedBy>lenovo</cp:lastModifiedBy>
  <cp:revision>28</cp:revision>
  <dcterms:created xsi:type="dcterms:W3CDTF">2013-08-04T07:58:25Z</dcterms:created>
  <dcterms:modified xsi:type="dcterms:W3CDTF">2013-09-07T10:19:05Z</dcterms:modified>
</cp:coreProperties>
</file>