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08" y="934314"/>
            <a:ext cx="2676780" cy="5879062"/>
          </a:xfrm>
          <a:prstGeom prst="rect">
            <a:avLst/>
          </a:prstGeom>
        </p:spPr>
      </p:pic>
      <p:sp>
        <p:nvSpPr>
          <p:cNvPr id="68" name="文本框 15"/>
          <p:cNvSpPr txBox="1"/>
          <p:nvPr/>
        </p:nvSpPr>
        <p:spPr>
          <a:xfrm>
            <a:off x="4211960" y="2204864"/>
            <a:ext cx="4297971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贴满标签</a:t>
            </a:r>
            <a:endParaRPr lang="en-US" altLang="zh-CN" sz="54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6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人形</a:t>
            </a:r>
            <a:r>
              <a:rPr lang="en-US" altLang="zh-CN" sz="5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插图</a:t>
            </a:r>
            <a:endParaRPr lang="zh-CN" altLang="en-US" sz="54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162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990</cp:revision>
  <dcterms:created xsi:type="dcterms:W3CDTF">2009-02-11T05:37:22Z</dcterms:created>
  <dcterms:modified xsi:type="dcterms:W3CDTF">2013-09-07T08:28:16Z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