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 varScale="1"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96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55576" y="692696"/>
            <a:ext cx="7722151" cy="5964240"/>
            <a:chOff x="1196019" y="705120"/>
            <a:chExt cx="6883065" cy="5316168"/>
          </a:xfrm>
        </p:grpSpPr>
        <p:sp>
          <p:nvSpPr>
            <p:cNvPr id="132" name="矩形 57"/>
            <p:cNvSpPr/>
            <p:nvPr/>
          </p:nvSpPr>
          <p:spPr>
            <a:xfrm>
              <a:off x="1776834" y="705120"/>
              <a:ext cx="550641" cy="3842062"/>
            </a:xfrm>
            <a:custGeom>
              <a:avLst/>
              <a:gdLst/>
              <a:ahLst/>
              <a:cxnLst/>
              <a:rect l="l" t="t" r="r" b="b"/>
              <a:pathLst>
                <a:path w="550641" h="3842062">
                  <a:moveTo>
                    <a:pt x="0" y="0"/>
                  </a:moveTo>
                  <a:lnTo>
                    <a:pt x="550641" y="0"/>
                  </a:lnTo>
                  <a:lnTo>
                    <a:pt x="550641" y="509068"/>
                  </a:lnTo>
                  <a:lnTo>
                    <a:pt x="550641" y="606956"/>
                  </a:lnTo>
                  <a:lnTo>
                    <a:pt x="550641" y="3291421"/>
                  </a:lnTo>
                  <a:lnTo>
                    <a:pt x="0" y="3842062"/>
                  </a:lnTo>
                  <a:lnTo>
                    <a:pt x="0" y="606956"/>
                  </a:lnTo>
                  <a:lnTo>
                    <a:pt x="0" y="509068"/>
                  </a:lnTo>
                  <a:close/>
                </a:path>
              </a:pathLst>
            </a:custGeom>
            <a:solidFill>
              <a:srgbClr val="F9B41B"/>
            </a:solidFill>
            <a:ln w="25400" cap="flat" cmpd="sng" algn="ctr">
              <a:noFill/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3" name="矩形 58"/>
            <p:cNvSpPr/>
            <p:nvPr/>
          </p:nvSpPr>
          <p:spPr>
            <a:xfrm>
              <a:off x="2327475" y="705120"/>
              <a:ext cx="550641" cy="3291421"/>
            </a:xfrm>
            <a:custGeom>
              <a:avLst/>
              <a:gdLst/>
              <a:ahLst/>
              <a:cxnLst/>
              <a:rect l="l" t="t" r="r" b="b"/>
              <a:pathLst>
                <a:path w="550641" h="3291421">
                  <a:moveTo>
                    <a:pt x="0" y="0"/>
                  </a:moveTo>
                  <a:lnTo>
                    <a:pt x="550641" y="0"/>
                  </a:lnTo>
                  <a:lnTo>
                    <a:pt x="550641" y="509068"/>
                  </a:lnTo>
                  <a:lnTo>
                    <a:pt x="550641" y="606956"/>
                  </a:lnTo>
                  <a:lnTo>
                    <a:pt x="550641" y="2740780"/>
                  </a:lnTo>
                  <a:lnTo>
                    <a:pt x="0" y="3291421"/>
                  </a:lnTo>
                  <a:lnTo>
                    <a:pt x="0" y="606956"/>
                  </a:lnTo>
                  <a:lnTo>
                    <a:pt x="0" y="509068"/>
                  </a:lnTo>
                  <a:close/>
                </a:path>
              </a:pathLst>
            </a:custGeom>
            <a:solidFill>
              <a:srgbClr val="A26E6E"/>
            </a:solidFill>
            <a:ln w="25400" cap="flat" cmpd="sng" algn="ctr">
              <a:noFill/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4" name="矩形 25"/>
            <p:cNvSpPr/>
            <p:nvPr/>
          </p:nvSpPr>
          <p:spPr>
            <a:xfrm>
              <a:off x="2878116" y="705120"/>
              <a:ext cx="550641" cy="2740780"/>
            </a:xfrm>
            <a:custGeom>
              <a:avLst/>
              <a:gdLst/>
              <a:ahLst/>
              <a:cxnLst/>
              <a:rect l="l" t="t" r="r" b="b"/>
              <a:pathLst>
                <a:path w="550641" h="2740780">
                  <a:moveTo>
                    <a:pt x="0" y="0"/>
                  </a:moveTo>
                  <a:lnTo>
                    <a:pt x="550641" y="0"/>
                  </a:lnTo>
                  <a:lnTo>
                    <a:pt x="550641" y="509068"/>
                  </a:lnTo>
                  <a:lnTo>
                    <a:pt x="550641" y="606956"/>
                  </a:lnTo>
                  <a:lnTo>
                    <a:pt x="550641" y="2190139"/>
                  </a:lnTo>
                  <a:lnTo>
                    <a:pt x="0" y="2740780"/>
                  </a:lnTo>
                  <a:lnTo>
                    <a:pt x="0" y="606956"/>
                  </a:lnTo>
                  <a:lnTo>
                    <a:pt x="0" y="509068"/>
                  </a:lnTo>
                  <a:close/>
                </a:path>
              </a:pathLst>
            </a:custGeom>
            <a:solidFill>
              <a:srgbClr val="70828A"/>
            </a:solidFill>
            <a:ln w="25400" cap="flat" cmpd="sng" algn="ctr">
              <a:noFill/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5" name="矩形 3"/>
            <p:cNvSpPr/>
            <p:nvPr/>
          </p:nvSpPr>
          <p:spPr>
            <a:xfrm rot="5400000" flipH="1">
              <a:off x="4587087" y="1187666"/>
              <a:ext cx="550642" cy="6171147"/>
            </a:xfrm>
            <a:custGeom>
              <a:avLst/>
              <a:gdLst/>
              <a:ahLst/>
              <a:cxnLst/>
              <a:rect l="l" t="t" r="r" b="b"/>
              <a:pathLst>
                <a:path w="550642" h="6171147">
                  <a:moveTo>
                    <a:pt x="550642" y="5620506"/>
                  </a:moveTo>
                  <a:lnTo>
                    <a:pt x="550642" y="2838153"/>
                  </a:lnTo>
                  <a:lnTo>
                    <a:pt x="550641" y="2838153"/>
                  </a:lnTo>
                  <a:lnTo>
                    <a:pt x="550641" y="550641"/>
                  </a:lnTo>
                  <a:lnTo>
                    <a:pt x="0" y="0"/>
                  </a:lnTo>
                  <a:lnTo>
                    <a:pt x="0" y="3332994"/>
                  </a:lnTo>
                  <a:lnTo>
                    <a:pt x="1" y="3332994"/>
                  </a:lnTo>
                  <a:lnTo>
                    <a:pt x="1" y="6171147"/>
                  </a:lnTo>
                  <a:close/>
                </a:path>
              </a:pathLst>
            </a:custGeom>
            <a:solidFill>
              <a:srgbClr val="F9B41B"/>
            </a:solidFill>
            <a:ln w="25400" cap="flat" cmpd="sng" algn="ctr">
              <a:noFill/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6" name="矩形 24"/>
            <p:cNvSpPr/>
            <p:nvPr/>
          </p:nvSpPr>
          <p:spPr>
            <a:xfrm rot="16200000">
              <a:off x="4587086" y="1187668"/>
              <a:ext cx="550642" cy="5069865"/>
            </a:xfrm>
            <a:custGeom>
              <a:avLst/>
              <a:gdLst/>
              <a:ahLst/>
              <a:cxnLst/>
              <a:rect l="l" t="t" r="r" b="b"/>
              <a:pathLst>
                <a:path w="550642" h="5069865">
                  <a:moveTo>
                    <a:pt x="550642" y="550641"/>
                  </a:moveTo>
                  <a:lnTo>
                    <a:pt x="550642" y="2782353"/>
                  </a:lnTo>
                  <a:lnTo>
                    <a:pt x="550641" y="2782353"/>
                  </a:lnTo>
                  <a:lnTo>
                    <a:pt x="550641" y="4519224"/>
                  </a:lnTo>
                  <a:lnTo>
                    <a:pt x="0" y="5069865"/>
                  </a:lnTo>
                  <a:lnTo>
                    <a:pt x="0" y="2287512"/>
                  </a:lnTo>
                  <a:lnTo>
                    <a:pt x="1" y="22875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26E6E"/>
            </a:solidFill>
            <a:ln w="25400" cap="flat" cmpd="sng" algn="ctr">
              <a:noFill/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7" name="矩形 25"/>
            <p:cNvSpPr/>
            <p:nvPr/>
          </p:nvSpPr>
          <p:spPr>
            <a:xfrm rot="16200000">
              <a:off x="4587086" y="1187669"/>
              <a:ext cx="550642" cy="3968582"/>
            </a:xfrm>
            <a:custGeom>
              <a:avLst/>
              <a:gdLst/>
              <a:ahLst/>
              <a:cxnLst/>
              <a:rect l="l" t="t" r="r" b="b"/>
              <a:pathLst>
                <a:path w="550642" h="3968582">
                  <a:moveTo>
                    <a:pt x="550642" y="550641"/>
                  </a:moveTo>
                  <a:lnTo>
                    <a:pt x="550642" y="2231712"/>
                  </a:lnTo>
                  <a:lnTo>
                    <a:pt x="550641" y="2231712"/>
                  </a:lnTo>
                  <a:lnTo>
                    <a:pt x="550641" y="3417941"/>
                  </a:lnTo>
                  <a:lnTo>
                    <a:pt x="0" y="3968582"/>
                  </a:lnTo>
                  <a:lnTo>
                    <a:pt x="0" y="1736870"/>
                  </a:lnTo>
                  <a:lnTo>
                    <a:pt x="1" y="173687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0828A"/>
            </a:solidFill>
            <a:ln w="25400" cap="flat" cmpd="sng" algn="ctr">
              <a:noFill/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8" name="矩形 26"/>
            <p:cNvSpPr/>
            <p:nvPr/>
          </p:nvSpPr>
          <p:spPr>
            <a:xfrm rot="16200000">
              <a:off x="4587086" y="1187668"/>
              <a:ext cx="550642" cy="2867301"/>
            </a:xfrm>
            <a:custGeom>
              <a:avLst/>
              <a:gdLst/>
              <a:ahLst/>
              <a:cxnLst/>
              <a:rect l="l" t="t" r="r" b="b"/>
              <a:pathLst>
                <a:path w="550642" h="2867301">
                  <a:moveTo>
                    <a:pt x="550642" y="550641"/>
                  </a:moveTo>
                  <a:lnTo>
                    <a:pt x="550642" y="1681071"/>
                  </a:lnTo>
                  <a:lnTo>
                    <a:pt x="550641" y="1681071"/>
                  </a:lnTo>
                  <a:lnTo>
                    <a:pt x="550641" y="2316660"/>
                  </a:lnTo>
                  <a:lnTo>
                    <a:pt x="0" y="2867301"/>
                  </a:lnTo>
                  <a:lnTo>
                    <a:pt x="0" y="1186230"/>
                  </a:lnTo>
                  <a:lnTo>
                    <a:pt x="1" y="11862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63BED2"/>
            </a:solidFill>
            <a:ln w="25400" cap="flat" cmpd="sng" algn="ctr">
              <a:noFill/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9" name="矩形 3"/>
            <p:cNvSpPr/>
            <p:nvPr/>
          </p:nvSpPr>
          <p:spPr>
            <a:xfrm flipV="1">
              <a:off x="5745416" y="2345997"/>
              <a:ext cx="550642" cy="3675291"/>
            </a:xfrm>
            <a:custGeom>
              <a:avLst/>
              <a:gdLst/>
              <a:ahLst/>
              <a:cxnLst/>
              <a:rect l="l" t="t" r="r" b="b"/>
              <a:pathLst>
                <a:path w="550642" h="3675291">
                  <a:moveTo>
                    <a:pt x="1" y="3675291"/>
                  </a:moveTo>
                  <a:lnTo>
                    <a:pt x="550642" y="3124650"/>
                  </a:lnTo>
                  <a:lnTo>
                    <a:pt x="550642" y="342297"/>
                  </a:lnTo>
                  <a:lnTo>
                    <a:pt x="550641" y="342297"/>
                  </a:lnTo>
                  <a:lnTo>
                    <a:pt x="550641" y="0"/>
                  </a:lnTo>
                  <a:lnTo>
                    <a:pt x="0" y="0"/>
                  </a:lnTo>
                  <a:lnTo>
                    <a:pt x="0" y="606956"/>
                  </a:lnTo>
                  <a:lnTo>
                    <a:pt x="1" y="606956"/>
                  </a:lnTo>
                  <a:close/>
                </a:path>
              </a:pathLst>
            </a:custGeom>
            <a:solidFill>
              <a:srgbClr val="63BED2"/>
            </a:solidFill>
            <a:ln w="25400" cap="flat" cmpd="sng" algn="ctr">
              <a:noFill/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0" name="矩形 109"/>
            <p:cNvSpPr/>
            <p:nvPr/>
          </p:nvSpPr>
          <p:spPr>
            <a:xfrm>
              <a:off x="6296057" y="2896638"/>
              <a:ext cx="550642" cy="3124650"/>
            </a:xfrm>
            <a:custGeom>
              <a:avLst/>
              <a:gdLst/>
              <a:ahLst/>
              <a:cxnLst/>
              <a:rect l="l" t="t" r="r" b="b"/>
              <a:pathLst>
                <a:path w="550642" h="3124650">
                  <a:moveTo>
                    <a:pt x="1" y="0"/>
                  </a:moveTo>
                  <a:lnTo>
                    <a:pt x="550642" y="550641"/>
                  </a:lnTo>
                  <a:lnTo>
                    <a:pt x="550642" y="2782353"/>
                  </a:lnTo>
                  <a:lnTo>
                    <a:pt x="550641" y="2782353"/>
                  </a:lnTo>
                  <a:lnTo>
                    <a:pt x="550641" y="3124650"/>
                  </a:lnTo>
                  <a:lnTo>
                    <a:pt x="0" y="3124650"/>
                  </a:lnTo>
                  <a:lnTo>
                    <a:pt x="0" y="2517694"/>
                  </a:lnTo>
                  <a:lnTo>
                    <a:pt x="1" y="2517694"/>
                  </a:lnTo>
                  <a:close/>
                </a:path>
              </a:pathLst>
            </a:custGeom>
            <a:solidFill>
              <a:srgbClr val="70828A"/>
            </a:solidFill>
            <a:ln w="25400" cap="flat" cmpd="sng" algn="ctr">
              <a:noFill/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1" name="矩形 110"/>
            <p:cNvSpPr/>
            <p:nvPr/>
          </p:nvSpPr>
          <p:spPr>
            <a:xfrm>
              <a:off x="6846698" y="3447279"/>
              <a:ext cx="550642" cy="2574009"/>
            </a:xfrm>
            <a:custGeom>
              <a:avLst/>
              <a:gdLst/>
              <a:ahLst/>
              <a:cxnLst/>
              <a:rect l="l" t="t" r="r" b="b"/>
              <a:pathLst>
                <a:path w="550642" h="2574009">
                  <a:moveTo>
                    <a:pt x="1" y="0"/>
                  </a:moveTo>
                  <a:lnTo>
                    <a:pt x="550642" y="550641"/>
                  </a:lnTo>
                  <a:lnTo>
                    <a:pt x="550642" y="2231712"/>
                  </a:lnTo>
                  <a:lnTo>
                    <a:pt x="550641" y="2231712"/>
                  </a:lnTo>
                  <a:lnTo>
                    <a:pt x="550641" y="2574009"/>
                  </a:lnTo>
                  <a:lnTo>
                    <a:pt x="0" y="2574009"/>
                  </a:lnTo>
                  <a:lnTo>
                    <a:pt x="0" y="1967053"/>
                  </a:lnTo>
                  <a:lnTo>
                    <a:pt x="1" y="1967053"/>
                  </a:lnTo>
                  <a:close/>
                </a:path>
              </a:pathLst>
            </a:custGeom>
            <a:solidFill>
              <a:srgbClr val="A26E6E"/>
            </a:solidFill>
            <a:ln w="25400" cap="flat" cmpd="sng" algn="ctr">
              <a:noFill/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2" name="矩形 113"/>
            <p:cNvSpPr/>
            <p:nvPr/>
          </p:nvSpPr>
          <p:spPr>
            <a:xfrm rot="18900000">
              <a:off x="1196019" y="3171128"/>
              <a:ext cx="3356255" cy="231401"/>
            </a:xfrm>
            <a:custGeom>
              <a:avLst/>
              <a:gdLst/>
              <a:ahLst/>
              <a:cxnLst/>
              <a:rect l="l" t="t" r="r" b="b"/>
              <a:pathLst>
                <a:path w="3356255" h="231401">
                  <a:moveTo>
                    <a:pt x="0" y="0"/>
                  </a:moveTo>
                  <a:lnTo>
                    <a:pt x="0" y="230653"/>
                  </a:lnTo>
                  <a:lnTo>
                    <a:pt x="0" y="230653"/>
                  </a:lnTo>
                  <a:close/>
                  <a:moveTo>
                    <a:pt x="3356255" y="747"/>
                  </a:moveTo>
                  <a:lnTo>
                    <a:pt x="3126491" y="230512"/>
                  </a:lnTo>
                  <a:lnTo>
                    <a:pt x="3126491" y="230654"/>
                  </a:lnTo>
                  <a:lnTo>
                    <a:pt x="3126349" y="230654"/>
                  </a:lnTo>
                  <a:lnTo>
                    <a:pt x="3125601" y="231401"/>
                  </a:lnTo>
                  <a:lnTo>
                    <a:pt x="3112414" y="231401"/>
                  </a:lnTo>
                  <a:lnTo>
                    <a:pt x="3112414" y="230654"/>
                  </a:lnTo>
                  <a:lnTo>
                    <a:pt x="0" y="230654"/>
                  </a:lnTo>
                  <a:lnTo>
                    <a:pt x="0" y="230653"/>
                  </a:lnTo>
                  <a:lnTo>
                    <a:pt x="13187" y="230653"/>
                  </a:lnTo>
                  <a:lnTo>
                    <a:pt x="243841" y="0"/>
                  </a:lnTo>
                  <a:lnTo>
                    <a:pt x="3126491" y="0"/>
                  </a:lnTo>
                  <a:lnTo>
                    <a:pt x="3126491" y="747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0"/>
                  </a:sysClr>
                </a:gs>
                <a:gs pos="50000">
                  <a:sysClr val="windowText" lastClr="000000">
                    <a:lumMod val="85000"/>
                    <a:lumOff val="15000"/>
                    <a:alpha val="5000"/>
                  </a:sysClr>
                </a:gs>
                <a:gs pos="100000">
                  <a:sysClr val="window" lastClr="FFFFFF">
                    <a:alpha val="10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3" name="矩形 113"/>
            <p:cNvSpPr/>
            <p:nvPr/>
          </p:nvSpPr>
          <p:spPr>
            <a:xfrm rot="13500000" flipH="1">
              <a:off x="5163807" y="3435850"/>
              <a:ext cx="3356255" cy="231401"/>
            </a:xfrm>
            <a:custGeom>
              <a:avLst/>
              <a:gdLst/>
              <a:ahLst/>
              <a:cxnLst/>
              <a:rect l="l" t="t" r="r" b="b"/>
              <a:pathLst>
                <a:path w="3356255" h="231401">
                  <a:moveTo>
                    <a:pt x="0" y="0"/>
                  </a:moveTo>
                  <a:lnTo>
                    <a:pt x="0" y="230653"/>
                  </a:lnTo>
                  <a:lnTo>
                    <a:pt x="0" y="230653"/>
                  </a:lnTo>
                  <a:close/>
                  <a:moveTo>
                    <a:pt x="3356255" y="747"/>
                  </a:moveTo>
                  <a:lnTo>
                    <a:pt x="3126491" y="230512"/>
                  </a:lnTo>
                  <a:lnTo>
                    <a:pt x="3126491" y="230654"/>
                  </a:lnTo>
                  <a:lnTo>
                    <a:pt x="3126349" y="230654"/>
                  </a:lnTo>
                  <a:lnTo>
                    <a:pt x="3125601" y="231401"/>
                  </a:lnTo>
                  <a:lnTo>
                    <a:pt x="3112414" y="231401"/>
                  </a:lnTo>
                  <a:lnTo>
                    <a:pt x="3112414" y="230654"/>
                  </a:lnTo>
                  <a:lnTo>
                    <a:pt x="0" y="230654"/>
                  </a:lnTo>
                  <a:lnTo>
                    <a:pt x="0" y="230653"/>
                  </a:lnTo>
                  <a:lnTo>
                    <a:pt x="13187" y="230653"/>
                  </a:lnTo>
                  <a:lnTo>
                    <a:pt x="243841" y="0"/>
                  </a:lnTo>
                  <a:lnTo>
                    <a:pt x="3126491" y="0"/>
                  </a:lnTo>
                  <a:lnTo>
                    <a:pt x="3126491" y="747"/>
                  </a:lnTo>
                  <a:close/>
                </a:path>
              </a:pathLst>
            </a:custGeom>
            <a:gradFill flip="none" rotWithShape="1">
              <a:gsLst>
                <a:gs pos="19000">
                  <a:sysClr val="window" lastClr="FFFFFF">
                    <a:alpha val="2000"/>
                  </a:sysClr>
                </a:gs>
                <a:gs pos="0">
                  <a:sysClr val="windowText" lastClr="000000">
                    <a:lumMod val="85000"/>
                    <a:lumOff val="15000"/>
                    <a:alpha val="0"/>
                  </a:sysClr>
                </a:gs>
                <a:gs pos="98000">
                  <a:sysClr val="window" lastClr="FFFFFF">
                    <a:lumMod val="0"/>
                    <a:lumOff val="100000"/>
                    <a:alpha val="4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144" name="组合 143"/>
            <p:cNvGrpSpPr/>
            <p:nvPr/>
          </p:nvGrpSpPr>
          <p:grpSpPr>
            <a:xfrm>
              <a:off x="3862022" y="2372572"/>
              <a:ext cx="413418" cy="413418"/>
              <a:chOff x="1319543" y="1686014"/>
              <a:chExt cx="506645" cy="506645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145" name="椭圆 144"/>
              <p:cNvSpPr/>
              <p:nvPr/>
            </p:nvSpPr>
            <p:spPr>
              <a:xfrm rot="2871423">
                <a:off x="1522201" y="1888672"/>
                <a:ext cx="101329" cy="101329"/>
              </a:xfrm>
              <a:prstGeom prst="ellipse">
                <a:avLst/>
              </a:prstGeom>
              <a:solidFill>
                <a:sysClr val="window" lastClr="FFFFFF">
                  <a:alpha val="87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46" name="弧形 145"/>
              <p:cNvSpPr/>
              <p:nvPr/>
            </p:nvSpPr>
            <p:spPr>
              <a:xfrm rot="2871423">
                <a:off x="1420872" y="1787343"/>
                <a:ext cx="303987" cy="303987"/>
              </a:xfrm>
              <a:prstGeom prst="arc">
                <a:avLst/>
              </a:prstGeom>
              <a:noFill/>
              <a:ln w="127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47" name="弧形 146"/>
              <p:cNvSpPr/>
              <p:nvPr/>
            </p:nvSpPr>
            <p:spPr>
              <a:xfrm rot="2871423">
                <a:off x="1370208" y="1736679"/>
                <a:ext cx="405316" cy="405316"/>
              </a:xfrm>
              <a:prstGeom prst="arc">
                <a:avLst/>
              </a:prstGeom>
              <a:noFill/>
              <a:ln w="127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48" name="弧形 147"/>
              <p:cNvSpPr/>
              <p:nvPr/>
            </p:nvSpPr>
            <p:spPr>
              <a:xfrm rot="2871423">
                <a:off x="1319543" y="1686014"/>
                <a:ext cx="506645" cy="506645"/>
              </a:xfrm>
              <a:prstGeom prst="arc">
                <a:avLst/>
              </a:prstGeom>
              <a:noFill/>
              <a:ln w="127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49" name="弧形 148"/>
              <p:cNvSpPr/>
              <p:nvPr/>
            </p:nvSpPr>
            <p:spPr>
              <a:xfrm rot="2871423">
                <a:off x="1420872" y="1787343"/>
                <a:ext cx="303987" cy="303987"/>
              </a:xfrm>
              <a:prstGeom prst="arc">
                <a:avLst>
                  <a:gd name="adj1" fmla="val 5326050"/>
                  <a:gd name="adj2" fmla="val 10634375"/>
                </a:avLst>
              </a:prstGeom>
              <a:noFill/>
              <a:ln w="127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50" name="弧形 149"/>
              <p:cNvSpPr/>
              <p:nvPr/>
            </p:nvSpPr>
            <p:spPr>
              <a:xfrm rot="2871423">
                <a:off x="1370208" y="1736679"/>
                <a:ext cx="405316" cy="405316"/>
              </a:xfrm>
              <a:prstGeom prst="arc">
                <a:avLst>
                  <a:gd name="adj1" fmla="val 5299373"/>
                  <a:gd name="adj2" fmla="val 10617012"/>
                </a:avLst>
              </a:prstGeom>
              <a:noFill/>
              <a:ln w="127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51" name="弧形 150"/>
              <p:cNvSpPr/>
              <p:nvPr/>
            </p:nvSpPr>
            <p:spPr>
              <a:xfrm rot="2871423">
                <a:off x="1319543" y="1686014"/>
                <a:ext cx="506645" cy="506645"/>
              </a:xfrm>
              <a:prstGeom prst="arc">
                <a:avLst>
                  <a:gd name="adj1" fmla="val 5198408"/>
                  <a:gd name="adj2" fmla="val 10677568"/>
                </a:avLst>
              </a:prstGeom>
              <a:noFill/>
              <a:ln w="127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3295844" y="3008348"/>
              <a:ext cx="337094" cy="337094"/>
              <a:chOff x="10116616" y="1869747"/>
              <a:chExt cx="1375218" cy="1375218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153" name="椭圆 152"/>
              <p:cNvSpPr/>
              <p:nvPr/>
            </p:nvSpPr>
            <p:spPr>
              <a:xfrm>
                <a:off x="10116616" y="1869747"/>
                <a:ext cx="1375218" cy="1375218"/>
              </a:xfrm>
              <a:prstGeom prst="ellipse">
                <a:avLst/>
              </a:prstGeom>
              <a:noFill/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>
                <a:off x="10746497" y="1951747"/>
                <a:ext cx="115455" cy="115455"/>
              </a:xfrm>
              <a:prstGeom prst="ellipse">
                <a:avLst/>
              </a:prstGeom>
              <a:solidFill>
                <a:sysClr val="window" lastClr="FFFFFF"/>
              </a:solidFill>
              <a:ln w="158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10217185" y="2499628"/>
                <a:ext cx="115455" cy="115455"/>
              </a:xfrm>
              <a:prstGeom prst="ellipse">
                <a:avLst/>
              </a:prstGeom>
              <a:solidFill>
                <a:sysClr val="window" lastClr="FFFFFF"/>
              </a:solidFill>
              <a:ln w="158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11268744" y="2499627"/>
                <a:ext cx="115455" cy="115455"/>
              </a:xfrm>
              <a:prstGeom prst="ellipse">
                <a:avLst/>
              </a:prstGeom>
              <a:solidFill>
                <a:sysClr val="window" lastClr="FFFFFF"/>
              </a:solidFill>
              <a:ln w="158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10746497" y="3052138"/>
                <a:ext cx="115455" cy="115455"/>
              </a:xfrm>
              <a:prstGeom prst="ellipse">
                <a:avLst/>
              </a:prstGeom>
              <a:solidFill>
                <a:sysClr val="window" lastClr="FFFFFF"/>
              </a:solidFill>
              <a:ln w="158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cxnSp>
            <p:nvCxnSpPr>
              <p:cNvPr id="158" name="直接连接符 157"/>
              <p:cNvCxnSpPr/>
              <p:nvPr/>
            </p:nvCxnSpPr>
            <p:spPr>
              <a:xfrm>
                <a:off x="10798596" y="2116250"/>
                <a:ext cx="5630" cy="453804"/>
              </a:xfrm>
              <a:prstGeom prst="line">
                <a:avLst/>
              </a:prstGeom>
              <a:noFill/>
              <a:ln w="15875" cap="flat" cmpd="sng" algn="ctr">
                <a:solidFill>
                  <a:sysClr val="window" lastClr="FFFFFF"/>
                </a:solidFill>
                <a:prstDash val="solid"/>
                <a:headEnd type="none" w="sm" len="med"/>
                <a:tailEnd type="none"/>
              </a:ln>
              <a:effectLst/>
            </p:spPr>
          </p:cxnSp>
          <p:cxnSp>
            <p:nvCxnSpPr>
              <p:cNvPr id="159" name="直接连接符 158"/>
              <p:cNvCxnSpPr/>
              <p:nvPr/>
            </p:nvCxnSpPr>
            <p:spPr>
              <a:xfrm flipV="1">
                <a:off x="10438596" y="2563704"/>
                <a:ext cx="360000" cy="2"/>
              </a:xfrm>
              <a:prstGeom prst="line">
                <a:avLst/>
              </a:prstGeom>
              <a:noFill/>
              <a:ln w="15875" cap="flat" cmpd="sng" algn="ctr">
                <a:solidFill>
                  <a:sysClr val="window" lastClr="FFFFFF"/>
                </a:solidFill>
                <a:prstDash val="solid"/>
                <a:headEnd type="none" w="sm" len="med"/>
                <a:tailEnd type="none"/>
              </a:ln>
              <a:effectLst/>
            </p:spPr>
          </p:cxnSp>
        </p:grpSp>
        <p:grpSp>
          <p:nvGrpSpPr>
            <p:cNvPr id="160" name="组合 159"/>
            <p:cNvGrpSpPr/>
            <p:nvPr/>
          </p:nvGrpSpPr>
          <p:grpSpPr>
            <a:xfrm>
              <a:off x="2765238" y="3567800"/>
              <a:ext cx="301521" cy="325966"/>
              <a:chOff x="9756576" y="1288324"/>
              <a:chExt cx="1586854" cy="2003506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161" name="圆角矩形 160"/>
              <p:cNvSpPr/>
              <p:nvPr/>
            </p:nvSpPr>
            <p:spPr>
              <a:xfrm>
                <a:off x="10359467" y="2820142"/>
                <a:ext cx="381068" cy="127021"/>
              </a:xfrm>
              <a:prstGeom prst="round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>
                <a:off x="10422966" y="3130514"/>
                <a:ext cx="254075" cy="161316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63" name="圆角矩形 162"/>
              <p:cNvSpPr/>
              <p:nvPr/>
            </p:nvSpPr>
            <p:spPr>
              <a:xfrm>
                <a:off x="10388002" y="2975327"/>
                <a:ext cx="323999" cy="127021"/>
              </a:xfrm>
              <a:prstGeom prst="round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cxnSp>
            <p:nvCxnSpPr>
              <p:cNvPr id="164" name="直接连接符 163"/>
              <p:cNvCxnSpPr/>
              <p:nvPr/>
            </p:nvCxnSpPr>
            <p:spPr>
              <a:xfrm>
                <a:off x="9756576" y="1570987"/>
                <a:ext cx="288453" cy="223045"/>
              </a:xfrm>
              <a:prstGeom prst="line">
                <a:avLst/>
              </a:prstGeom>
              <a:noFill/>
              <a:ln w="158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</p:cxnSp>
          <p:cxnSp>
            <p:nvCxnSpPr>
              <p:cNvPr id="165" name="直接连接符 164"/>
              <p:cNvCxnSpPr/>
              <p:nvPr/>
            </p:nvCxnSpPr>
            <p:spPr>
              <a:xfrm flipH="1">
                <a:off x="11054978" y="1590032"/>
                <a:ext cx="288452" cy="204000"/>
              </a:xfrm>
              <a:prstGeom prst="line">
                <a:avLst/>
              </a:prstGeom>
              <a:noFill/>
              <a:ln w="158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</p:cxnSp>
          <p:cxnSp>
            <p:nvCxnSpPr>
              <p:cNvPr id="166" name="直接连接符 165"/>
              <p:cNvCxnSpPr/>
              <p:nvPr/>
            </p:nvCxnSpPr>
            <p:spPr>
              <a:xfrm>
                <a:off x="10550007" y="1288324"/>
                <a:ext cx="0" cy="301707"/>
              </a:xfrm>
              <a:prstGeom prst="line">
                <a:avLst/>
              </a:prstGeom>
              <a:noFill/>
              <a:ln w="158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</p:cxnSp>
          <p:sp>
            <p:nvSpPr>
              <p:cNvPr id="167" name="圆角矩形 66"/>
              <p:cNvSpPr/>
              <p:nvPr/>
            </p:nvSpPr>
            <p:spPr>
              <a:xfrm>
                <a:off x="10045029" y="1681611"/>
                <a:ext cx="1009948" cy="1073456"/>
              </a:xfrm>
              <a:custGeom>
                <a:avLst/>
                <a:gdLst/>
                <a:ahLst/>
                <a:cxnLst/>
                <a:rect l="l" t="t" r="r" b="b"/>
                <a:pathLst>
                  <a:path w="286232" h="304231">
                    <a:moveTo>
                      <a:pt x="143116" y="0"/>
                    </a:moveTo>
                    <a:cubicBezTo>
                      <a:pt x="222157" y="0"/>
                      <a:pt x="286232" y="64075"/>
                      <a:pt x="286232" y="143116"/>
                    </a:cubicBezTo>
                    <a:cubicBezTo>
                      <a:pt x="286232" y="204128"/>
                      <a:pt x="248053" y="256223"/>
                      <a:pt x="193959" y="275967"/>
                    </a:cubicBezTo>
                    <a:lnTo>
                      <a:pt x="193959" y="298231"/>
                    </a:lnTo>
                    <a:cubicBezTo>
                      <a:pt x="193959" y="301545"/>
                      <a:pt x="191273" y="304231"/>
                      <a:pt x="187959" y="304231"/>
                    </a:cubicBezTo>
                    <a:lnTo>
                      <a:pt x="91959" y="304231"/>
                    </a:lnTo>
                    <a:cubicBezTo>
                      <a:pt x="88645" y="304231"/>
                      <a:pt x="85959" y="301545"/>
                      <a:pt x="85959" y="298231"/>
                    </a:cubicBezTo>
                    <a:lnTo>
                      <a:pt x="85959" y="274231"/>
                    </a:lnTo>
                    <a:lnTo>
                      <a:pt x="86092" y="274098"/>
                    </a:lnTo>
                    <a:cubicBezTo>
                      <a:pt x="35372" y="252309"/>
                      <a:pt x="0" y="201843"/>
                      <a:pt x="0" y="143116"/>
                    </a:cubicBezTo>
                    <a:cubicBezTo>
                      <a:pt x="0" y="64075"/>
                      <a:pt x="64075" y="0"/>
                      <a:pt x="143116" y="0"/>
                    </a:cubicBezTo>
                    <a:close/>
                  </a:path>
                </a:pathLst>
              </a:custGeom>
              <a:noFill/>
              <a:ln w="222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cxnSp>
            <p:nvCxnSpPr>
              <p:cNvPr id="168" name="直接连接符 167"/>
              <p:cNvCxnSpPr/>
              <p:nvPr/>
            </p:nvCxnSpPr>
            <p:spPr>
              <a:xfrm>
                <a:off x="11054977" y="2497747"/>
                <a:ext cx="288453" cy="223045"/>
              </a:xfrm>
              <a:prstGeom prst="line">
                <a:avLst/>
              </a:prstGeom>
              <a:noFill/>
              <a:ln w="158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</p:cxnSp>
          <p:cxnSp>
            <p:nvCxnSpPr>
              <p:cNvPr id="169" name="直接连接符 168"/>
              <p:cNvCxnSpPr/>
              <p:nvPr/>
            </p:nvCxnSpPr>
            <p:spPr>
              <a:xfrm flipH="1">
                <a:off x="9756576" y="2502236"/>
                <a:ext cx="288454" cy="218556"/>
              </a:xfrm>
              <a:prstGeom prst="line">
                <a:avLst/>
              </a:prstGeom>
              <a:noFill/>
              <a:ln w="1587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</p:cxnSp>
        </p:grpSp>
        <p:grpSp>
          <p:nvGrpSpPr>
            <p:cNvPr id="170" name="组合 169"/>
            <p:cNvGrpSpPr/>
            <p:nvPr/>
          </p:nvGrpSpPr>
          <p:grpSpPr>
            <a:xfrm>
              <a:off x="2195736" y="4116123"/>
              <a:ext cx="340417" cy="314231"/>
              <a:chOff x="4274149" y="4104491"/>
              <a:chExt cx="595703" cy="565393"/>
            </a:xfrm>
          </p:grpSpPr>
          <p:grpSp>
            <p:nvGrpSpPr>
              <p:cNvPr id="171" name="组合 170"/>
              <p:cNvGrpSpPr/>
              <p:nvPr/>
            </p:nvGrpSpPr>
            <p:grpSpPr>
              <a:xfrm>
                <a:off x="4274149" y="4165884"/>
                <a:ext cx="595703" cy="504000"/>
                <a:chOff x="13212960" y="2833360"/>
                <a:chExt cx="936104" cy="792000"/>
              </a:xfrm>
              <a:effectLst>
                <a:reflection blurRad="6350" stA="52000" endA="300" endPos="35000" dir="5400000" sy="-100000" algn="bl" rotWithShape="0"/>
              </a:effectLst>
            </p:grpSpPr>
            <p:sp>
              <p:nvSpPr>
                <p:cNvPr id="173" name="矩形 172"/>
                <p:cNvSpPr/>
                <p:nvPr/>
              </p:nvSpPr>
              <p:spPr>
                <a:xfrm>
                  <a:off x="13212960" y="3373360"/>
                  <a:ext cx="144016" cy="252000"/>
                </a:xfrm>
                <a:prstGeom prst="rect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74" name="矩形 173"/>
                <p:cNvSpPr/>
                <p:nvPr/>
              </p:nvSpPr>
              <p:spPr>
                <a:xfrm>
                  <a:off x="13476989" y="3229360"/>
                  <a:ext cx="144016" cy="396000"/>
                </a:xfrm>
                <a:prstGeom prst="rect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75" name="矩形 174"/>
                <p:cNvSpPr/>
                <p:nvPr/>
              </p:nvSpPr>
              <p:spPr>
                <a:xfrm>
                  <a:off x="14005048" y="2833360"/>
                  <a:ext cx="144016" cy="792000"/>
                </a:xfrm>
                <a:prstGeom prst="rect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76" name="矩形 175"/>
                <p:cNvSpPr/>
                <p:nvPr/>
              </p:nvSpPr>
              <p:spPr>
                <a:xfrm>
                  <a:off x="13741018" y="3121360"/>
                  <a:ext cx="144016" cy="504000"/>
                </a:xfrm>
                <a:prstGeom prst="rect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172" name="任意多边形 171"/>
              <p:cNvSpPr/>
              <p:nvPr/>
            </p:nvSpPr>
            <p:spPr>
              <a:xfrm>
                <a:off x="4279106" y="4104491"/>
                <a:ext cx="499099" cy="367497"/>
              </a:xfrm>
              <a:custGeom>
                <a:avLst/>
                <a:gdLst>
                  <a:gd name="connsiteX0" fmla="*/ 0 w 416719"/>
                  <a:gd name="connsiteY0" fmla="*/ 302419 h 302419"/>
                  <a:gd name="connsiteX1" fmla="*/ 269082 w 416719"/>
                  <a:gd name="connsiteY1" fmla="*/ 166687 h 302419"/>
                  <a:gd name="connsiteX2" fmla="*/ 416719 w 416719"/>
                  <a:gd name="connsiteY2" fmla="*/ 0 h 302419"/>
                  <a:gd name="connsiteX3" fmla="*/ 416719 w 416719"/>
                  <a:gd name="connsiteY3" fmla="*/ 0 h 30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6719" h="302419">
                    <a:moveTo>
                      <a:pt x="0" y="302419"/>
                    </a:moveTo>
                    <a:cubicBezTo>
                      <a:pt x="99814" y="259754"/>
                      <a:pt x="199629" y="217090"/>
                      <a:pt x="269082" y="166687"/>
                    </a:cubicBezTo>
                    <a:cubicBezTo>
                      <a:pt x="338535" y="116284"/>
                      <a:pt x="416719" y="0"/>
                      <a:pt x="416719" y="0"/>
                    </a:cubicBezTo>
                    <a:lnTo>
                      <a:pt x="416719" y="0"/>
                    </a:lnTo>
                  </a:path>
                </a:pathLst>
              </a:custGeom>
              <a:noFill/>
              <a:ln w="15875" cap="flat" cmpd="sng" algn="ctr">
                <a:solidFill>
                  <a:sysClr val="window" lastClr="FFFFFF"/>
                </a:solidFill>
                <a:prstDash val="solid"/>
                <a:tailEnd type="triangle" w="sm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177" name="TextBox 176"/>
            <p:cNvSpPr txBox="1"/>
            <p:nvPr/>
          </p:nvSpPr>
          <p:spPr>
            <a:xfrm>
              <a:off x="5606098" y="3219188"/>
              <a:ext cx="829275" cy="584775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 wrap="square" rtlCol="0"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dirty="0" smtClean="0">
                  <a:solidFill>
                    <a:prstClr val="white"/>
                  </a:solidFill>
                  <a:latin typeface="Algerian" pitchFamily="82" charset="0"/>
                  <a:ea typeface="宋体"/>
                </a:rPr>
                <a:t>01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b="1" dirty="0" smtClean="0">
                  <a:solidFill>
                    <a:prstClr val="white"/>
                  </a:solidFill>
                  <a:latin typeface="Batang" pitchFamily="18" charset="-127"/>
                  <a:ea typeface="Batang" pitchFamily="18" charset="-127"/>
                </a:rPr>
                <a:t>Step</a:t>
              </a:r>
              <a:endParaRPr lang="zh-CN" altLang="en-US" sz="800" b="1" dirty="0">
                <a:solidFill>
                  <a:prstClr val="white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178" name="TextBox 177"/>
            <p:cNvSpPr txBox="1"/>
            <p:nvPr/>
          </p:nvSpPr>
          <p:spPr>
            <a:xfrm>
              <a:off x="6154002" y="3747247"/>
              <a:ext cx="829275" cy="584775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 wrap="square" rtlCol="0"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dirty="0" smtClean="0">
                  <a:solidFill>
                    <a:prstClr val="white"/>
                  </a:solidFill>
                  <a:latin typeface="Algerian" pitchFamily="82" charset="0"/>
                  <a:ea typeface="宋体"/>
                </a:rPr>
                <a:t>02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b="1" dirty="0" smtClean="0">
                  <a:solidFill>
                    <a:prstClr val="white"/>
                  </a:solidFill>
                  <a:latin typeface="Batang" pitchFamily="18" charset="-127"/>
                  <a:ea typeface="Batang" pitchFamily="18" charset="-127"/>
                </a:rPr>
                <a:t>Step</a:t>
              </a:r>
              <a:endParaRPr lang="zh-CN" altLang="en-US" sz="800" b="1" dirty="0">
                <a:solidFill>
                  <a:prstClr val="white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6701906" y="4275306"/>
              <a:ext cx="829275" cy="584775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 wrap="square" rtlCol="0"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dirty="0" smtClean="0">
                  <a:solidFill>
                    <a:prstClr val="white"/>
                  </a:solidFill>
                  <a:latin typeface="Algerian" pitchFamily="82" charset="0"/>
                  <a:ea typeface="宋体"/>
                </a:rPr>
                <a:t>03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b="1" dirty="0" smtClean="0">
                  <a:solidFill>
                    <a:prstClr val="white"/>
                  </a:solidFill>
                  <a:latin typeface="Batang" pitchFamily="18" charset="-127"/>
                  <a:ea typeface="Batang" pitchFamily="18" charset="-127"/>
                </a:rPr>
                <a:t>Step</a:t>
              </a:r>
              <a:endParaRPr lang="zh-CN" altLang="en-US" sz="800" b="1" dirty="0">
                <a:solidFill>
                  <a:prstClr val="white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7249809" y="4803364"/>
              <a:ext cx="829275" cy="584775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 wrap="square" rtlCol="0"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dirty="0" smtClean="0">
                  <a:solidFill>
                    <a:prstClr val="white"/>
                  </a:solidFill>
                  <a:latin typeface="Algerian" pitchFamily="82" charset="0"/>
                  <a:ea typeface="宋体"/>
                </a:rPr>
                <a:t>04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b="1" dirty="0" smtClean="0">
                  <a:solidFill>
                    <a:prstClr val="white"/>
                  </a:solidFill>
                  <a:latin typeface="Batang" pitchFamily="18" charset="-127"/>
                  <a:ea typeface="Batang" pitchFamily="18" charset="-127"/>
                </a:rPr>
                <a:t>Step</a:t>
              </a:r>
              <a:endParaRPr lang="zh-CN" altLang="en-US" sz="800" b="1" dirty="0">
                <a:solidFill>
                  <a:prstClr val="white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181" name="矩形 180"/>
            <p:cNvSpPr/>
            <p:nvPr/>
          </p:nvSpPr>
          <p:spPr>
            <a:xfrm>
              <a:off x="4302305" y="2452041"/>
              <a:ext cx="13244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b="1" dirty="0">
                  <a:solidFill>
                    <a:prstClr val="white"/>
                  </a:solidFill>
                  <a:latin typeface="Batang" pitchFamily="18" charset="-127"/>
                  <a:ea typeface="Batang" pitchFamily="18" charset="-127"/>
                </a:rPr>
                <a:t>Sample title</a:t>
              </a:r>
              <a:endParaRPr lang="zh-CN" altLang="en-US" sz="1600" b="1" dirty="0">
                <a:solidFill>
                  <a:prstClr val="white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182" name="矩形 181"/>
            <p:cNvSpPr/>
            <p:nvPr/>
          </p:nvSpPr>
          <p:spPr>
            <a:xfrm>
              <a:off x="3680066" y="3002682"/>
              <a:ext cx="13244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b="1" dirty="0">
                  <a:solidFill>
                    <a:prstClr val="white"/>
                  </a:solidFill>
                  <a:latin typeface="Batang" pitchFamily="18" charset="-127"/>
                  <a:ea typeface="Batang" pitchFamily="18" charset="-127"/>
                </a:rPr>
                <a:t>Sample title</a:t>
              </a:r>
              <a:endParaRPr lang="zh-CN" altLang="en-US" sz="1600" b="1" dirty="0">
                <a:solidFill>
                  <a:prstClr val="white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183" name="矩形 182"/>
            <p:cNvSpPr/>
            <p:nvPr/>
          </p:nvSpPr>
          <p:spPr>
            <a:xfrm>
              <a:off x="3114562" y="3578753"/>
              <a:ext cx="13244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b="1" dirty="0">
                  <a:solidFill>
                    <a:prstClr val="white"/>
                  </a:solidFill>
                  <a:latin typeface="Batang" pitchFamily="18" charset="-127"/>
                  <a:ea typeface="Batang" pitchFamily="18" charset="-127"/>
                </a:rPr>
                <a:t>Sample title</a:t>
              </a:r>
              <a:endParaRPr lang="zh-CN" altLang="en-US" sz="1600" b="1" dirty="0">
                <a:solidFill>
                  <a:prstClr val="white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184" name="矩形 183"/>
            <p:cNvSpPr/>
            <p:nvPr/>
          </p:nvSpPr>
          <p:spPr>
            <a:xfrm>
              <a:off x="2626733" y="4121022"/>
              <a:ext cx="13244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b="1" dirty="0">
                  <a:solidFill>
                    <a:prstClr val="white"/>
                  </a:solidFill>
                  <a:latin typeface="Batang" pitchFamily="18" charset="-127"/>
                  <a:ea typeface="Batang" pitchFamily="18" charset="-127"/>
                </a:rPr>
                <a:t>Sample title</a:t>
              </a:r>
              <a:endParaRPr lang="zh-CN" altLang="en-US" sz="1600" b="1" dirty="0">
                <a:solidFill>
                  <a:prstClr val="white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185" name="矩形 113"/>
            <p:cNvSpPr/>
            <p:nvPr/>
          </p:nvSpPr>
          <p:spPr>
            <a:xfrm rot="18899063" flipH="1">
              <a:off x="1372147" y="3329593"/>
              <a:ext cx="3356255" cy="231401"/>
            </a:xfrm>
            <a:custGeom>
              <a:avLst/>
              <a:gdLst/>
              <a:ahLst/>
              <a:cxnLst/>
              <a:rect l="l" t="t" r="r" b="b"/>
              <a:pathLst>
                <a:path w="3356255" h="231401">
                  <a:moveTo>
                    <a:pt x="0" y="0"/>
                  </a:moveTo>
                  <a:lnTo>
                    <a:pt x="0" y="230653"/>
                  </a:lnTo>
                  <a:lnTo>
                    <a:pt x="0" y="230653"/>
                  </a:lnTo>
                  <a:close/>
                  <a:moveTo>
                    <a:pt x="3356255" y="747"/>
                  </a:moveTo>
                  <a:lnTo>
                    <a:pt x="3126491" y="230512"/>
                  </a:lnTo>
                  <a:lnTo>
                    <a:pt x="3126491" y="230654"/>
                  </a:lnTo>
                  <a:lnTo>
                    <a:pt x="3126349" y="230654"/>
                  </a:lnTo>
                  <a:lnTo>
                    <a:pt x="3125601" y="231401"/>
                  </a:lnTo>
                  <a:lnTo>
                    <a:pt x="3112414" y="231401"/>
                  </a:lnTo>
                  <a:lnTo>
                    <a:pt x="3112414" y="230654"/>
                  </a:lnTo>
                  <a:lnTo>
                    <a:pt x="0" y="230654"/>
                  </a:lnTo>
                  <a:lnTo>
                    <a:pt x="0" y="230653"/>
                  </a:lnTo>
                  <a:lnTo>
                    <a:pt x="13187" y="230653"/>
                  </a:lnTo>
                  <a:lnTo>
                    <a:pt x="243841" y="0"/>
                  </a:lnTo>
                  <a:lnTo>
                    <a:pt x="3126491" y="0"/>
                  </a:lnTo>
                  <a:lnTo>
                    <a:pt x="3126491" y="747"/>
                  </a:lnTo>
                  <a:close/>
                </a:path>
              </a:pathLst>
            </a:custGeom>
            <a:gradFill flip="none" rotWithShape="1">
              <a:gsLst>
                <a:gs pos="100000">
                  <a:sysClr val="window" lastClr="FFFFFF">
                    <a:alpha val="0"/>
                  </a:sysClr>
                </a:gs>
                <a:gs pos="50000">
                  <a:sysClr val="windowText" lastClr="000000">
                    <a:lumMod val="85000"/>
                    <a:lumOff val="15000"/>
                    <a:alpha val="5000"/>
                  </a:sysClr>
                </a:gs>
                <a:gs pos="0">
                  <a:sysClr val="window" lastClr="FFFFFF">
                    <a:alpha val="10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86" name="矩形 60"/>
            <p:cNvSpPr/>
            <p:nvPr/>
          </p:nvSpPr>
          <p:spPr>
            <a:xfrm>
              <a:off x="3428757" y="705120"/>
              <a:ext cx="550641" cy="2190139"/>
            </a:xfrm>
            <a:custGeom>
              <a:avLst/>
              <a:gdLst/>
              <a:ahLst/>
              <a:cxnLst/>
              <a:rect l="l" t="t" r="r" b="b"/>
              <a:pathLst>
                <a:path w="550641" h="2190139">
                  <a:moveTo>
                    <a:pt x="0" y="0"/>
                  </a:moveTo>
                  <a:lnTo>
                    <a:pt x="550641" y="0"/>
                  </a:lnTo>
                  <a:lnTo>
                    <a:pt x="550641" y="509068"/>
                  </a:lnTo>
                  <a:lnTo>
                    <a:pt x="550641" y="606956"/>
                  </a:lnTo>
                  <a:lnTo>
                    <a:pt x="550641" y="1639498"/>
                  </a:lnTo>
                  <a:lnTo>
                    <a:pt x="0" y="2190139"/>
                  </a:lnTo>
                  <a:lnTo>
                    <a:pt x="0" y="606956"/>
                  </a:lnTo>
                  <a:lnTo>
                    <a:pt x="0" y="509068"/>
                  </a:lnTo>
                  <a:close/>
                </a:path>
              </a:pathLst>
            </a:custGeom>
            <a:solidFill>
              <a:srgbClr val="63BED2"/>
            </a:solidFill>
            <a:ln w="25400" cap="flat" cmpd="sng" algn="ctr">
              <a:noFill/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87" name="矩形 26"/>
            <p:cNvSpPr/>
            <p:nvPr/>
          </p:nvSpPr>
          <p:spPr>
            <a:xfrm flipV="1">
              <a:off x="7397339" y="3997920"/>
              <a:ext cx="550642" cy="2023368"/>
            </a:xfrm>
            <a:custGeom>
              <a:avLst/>
              <a:gdLst/>
              <a:ahLst/>
              <a:cxnLst/>
              <a:rect l="l" t="t" r="r" b="b"/>
              <a:pathLst>
                <a:path w="550642" h="2023368">
                  <a:moveTo>
                    <a:pt x="1" y="2023368"/>
                  </a:moveTo>
                  <a:lnTo>
                    <a:pt x="550642" y="1472727"/>
                  </a:lnTo>
                  <a:lnTo>
                    <a:pt x="550642" y="342297"/>
                  </a:lnTo>
                  <a:lnTo>
                    <a:pt x="550641" y="342297"/>
                  </a:lnTo>
                  <a:lnTo>
                    <a:pt x="550641" y="0"/>
                  </a:lnTo>
                  <a:lnTo>
                    <a:pt x="0" y="0"/>
                  </a:lnTo>
                  <a:lnTo>
                    <a:pt x="0" y="606956"/>
                  </a:lnTo>
                  <a:lnTo>
                    <a:pt x="1" y="606956"/>
                  </a:lnTo>
                  <a:close/>
                </a:path>
              </a:pathLst>
            </a:custGeom>
            <a:solidFill>
              <a:srgbClr val="F9B41B"/>
            </a:solidFill>
            <a:ln w="25400" cap="flat" cmpd="sng" algn="ctr">
              <a:noFill/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20113</TotalTime>
  <Words>171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1004</cp:revision>
  <dcterms:created xsi:type="dcterms:W3CDTF">2009-02-11T05:37:22Z</dcterms:created>
  <dcterms:modified xsi:type="dcterms:W3CDTF">2013-09-09T14:11:57Z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